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9" r:id="rId1"/>
    <p:sldMasterId id="2147483732" r:id="rId2"/>
    <p:sldMasterId id="2147483745" r:id="rId3"/>
    <p:sldMasterId id="2147483757" r:id="rId4"/>
    <p:sldMasterId id="2147483769" r:id="rId5"/>
    <p:sldMasterId id="2147483781" r:id="rId6"/>
    <p:sldMasterId id="2147483793" r:id="rId7"/>
    <p:sldMasterId id="2147483805" r:id="rId8"/>
    <p:sldMasterId id="2147483818" r:id="rId9"/>
    <p:sldMasterId id="2147483831" r:id="rId10"/>
  </p:sldMasterIdLst>
  <p:notesMasterIdLst>
    <p:notesMasterId r:id="rId42"/>
  </p:notesMasterIdLst>
  <p:handoutMasterIdLst>
    <p:handoutMasterId r:id="rId43"/>
  </p:handoutMasterIdLst>
  <p:sldIdLst>
    <p:sldId id="256" r:id="rId11"/>
    <p:sldId id="299" r:id="rId12"/>
    <p:sldId id="266" r:id="rId13"/>
    <p:sldId id="260" r:id="rId14"/>
    <p:sldId id="298" r:id="rId15"/>
    <p:sldId id="294" r:id="rId16"/>
    <p:sldId id="273" r:id="rId17"/>
    <p:sldId id="261" r:id="rId18"/>
    <p:sldId id="271" r:id="rId19"/>
    <p:sldId id="274" r:id="rId20"/>
    <p:sldId id="295" r:id="rId21"/>
    <p:sldId id="300" r:id="rId22"/>
    <p:sldId id="301" r:id="rId23"/>
    <p:sldId id="302" r:id="rId24"/>
    <p:sldId id="303" r:id="rId25"/>
    <p:sldId id="267" r:id="rId26"/>
    <p:sldId id="275" r:id="rId27"/>
    <p:sldId id="276" r:id="rId28"/>
    <p:sldId id="281" r:id="rId29"/>
    <p:sldId id="282" r:id="rId30"/>
    <p:sldId id="279" r:id="rId31"/>
    <p:sldId id="280" r:id="rId32"/>
    <p:sldId id="296" r:id="rId33"/>
    <p:sldId id="297" r:id="rId34"/>
    <p:sldId id="285" r:id="rId35"/>
    <p:sldId id="286" r:id="rId36"/>
    <p:sldId id="287" r:id="rId37"/>
    <p:sldId id="288" r:id="rId38"/>
    <p:sldId id="289" r:id="rId39"/>
    <p:sldId id="290" r:id="rId40"/>
    <p:sldId id="291" r:id="rId41"/>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81C76-07DE-479B-A542-CB20D16135ED}" v="1" dt="2021-05-20T14:49:28.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7" autoAdjust="0"/>
    <p:restoredTop sz="85009" autoAdjust="0"/>
  </p:normalViewPr>
  <p:slideViewPr>
    <p:cSldViewPr>
      <p:cViewPr varScale="1">
        <p:scale>
          <a:sx n="61" d="100"/>
          <a:sy n="61" d="100"/>
        </p:scale>
        <p:origin x="1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48"/>
    </p:cViewPr>
  </p:sorterViewPr>
  <p:notesViewPr>
    <p:cSldViewPr>
      <p:cViewPr varScale="1">
        <p:scale>
          <a:sx n="51" d="100"/>
          <a:sy n="51" d="100"/>
        </p:scale>
        <p:origin x="182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Master" Target="slideMasters/slideMaster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ry Atkinson" userId="87ba0899-c422-4b0b-b460-b590dc6cc9c7" providerId="ADAL" clId="{10181C76-07DE-479B-A542-CB20D16135ED}"/>
    <pc:docChg chg="modSld">
      <pc:chgData name="Garry Atkinson" userId="87ba0899-c422-4b0b-b460-b590dc6cc9c7" providerId="ADAL" clId="{10181C76-07DE-479B-A542-CB20D16135ED}" dt="2021-05-20T14:49:34.264" v="17" actId="20577"/>
      <pc:docMkLst>
        <pc:docMk/>
      </pc:docMkLst>
      <pc:sldChg chg="modSp mod">
        <pc:chgData name="Garry Atkinson" userId="87ba0899-c422-4b0b-b460-b590dc6cc9c7" providerId="ADAL" clId="{10181C76-07DE-479B-A542-CB20D16135ED}" dt="2021-05-20T14:49:34.264" v="17" actId="20577"/>
        <pc:sldMkLst>
          <pc:docMk/>
          <pc:sldMk cId="0" sldId="256"/>
        </pc:sldMkLst>
        <pc:spChg chg="mod">
          <ac:chgData name="Garry Atkinson" userId="87ba0899-c422-4b0b-b460-b590dc6cc9c7" providerId="ADAL" clId="{10181C76-07DE-479B-A542-CB20D16135ED}" dt="2021-05-20T14:49:34.264" v="17" actId="20577"/>
          <ac:spMkLst>
            <pc:docMk/>
            <pc:sldMk cId="0" sldId="256"/>
            <ac:spMk id="21506" creationId="{749451F5-0B98-4DE1-B759-92ADF7D024A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7E8F3B8-5843-4D9D-90F9-13A1E9D06EFF}"/>
              </a:ext>
            </a:extLst>
          </p:cNvPr>
          <p:cNvSpPr>
            <a:spLocks noGrp="1" noChangeArrowheads="1"/>
          </p:cNvSpPr>
          <p:nvPr>
            <p:ph type="hdr" sz="quarter"/>
          </p:nvPr>
        </p:nvSpPr>
        <p:spPr bwMode="auto">
          <a:xfrm>
            <a:off x="0" y="0"/>
            <a:ext cx="3170583" cy="480388"/>
          </a:xfrm>
          <a:prstGeom prst="rect">
            <a:avLst/>
          </a:prstGeom>
          <a:noFill/>
          <a:ln w="12700" cap="sq">
            <a:noFill/>
            <a:miter lim="800000"/>
            <a:headEnd type="none" w="sm" len="sm"/>
            <a:tailEnd type="none" w="sm" len="sm"/>
          </a:ln>
          <a:effectLst/>
        </p:spPr>
        <p:txBody>
          <a:bodyPr vert="horz" wrap="square" lIns="96197" tIns="48099" rIns="96197" bIns="48099" numCol="1" anchor="t" anchorCtr="0" compatLnSpc="1">
            <a:prstTxWarp prst="textNoShape">
              <a:avLst/>
            </a:prstTxWarp>
          </a:bodyPr>
          <a:lstStyle>
            <a:lvl1pPr defTabSz="961681" eaLnBrk="0" hangingPunct="0">
              <a:defRPr sz="1200">
                <a:latin typeface="Times New Roman" pitchFamily="18" charset="0"/>
                <a:cs typeface="Arial" charset="0"/>
              </a:defRPr>
            </a:lvl1pPr>
          </a:lstStyle>
          <a:p>
            <a:pPr>
              <a:defRPr/>
            </a:pPr>
            <a:endParaRPr lang="en-US"/>
          </a:p>
        </p:txBody>
      </p:sp>
      <p:sp>
        <p:nvSpPr>
          <p:cNvPr id="6147" name="Rectangle 3">
            <a:extLst>
              <a:ext uri="{FF2B5EF4-FFF2-40B4-BE49-F238E27FC236}">
                <a16:creationId xmlns:a16="http://schemas.microsoft.com/office/drawing/2014/main" id="{582B5964-C7DD-442D-8AAB-42DD9C9840D7}"/>
              </a:ext>
            </a:extLst>
          </p:cNvPr>
          <p:cNvSpPr>
            <a:spLocks noGrp="1" noChangeArrowheads="1"/>
          </p:cNvSpPr>
          <p:nvPr>
            <p:ph type="dt" idx="1"/>
          </p:nvPr>
        </p:nvSpPr>
        <p:spPr bwMode="auto">
          <a:xfrm>
            <a:off x="4144618" y="0"/>
            <a:ext cx="3170583" cy="480388"/>
          </a:xfrm>
          <a:prstGeom prst="rect">
            <a:avLst/>
          </a:prstGeom>
          <a:noFill/>
          <a:ln w="12700" cap="sq">
            <a:noFill/>
            <a:miter lim="800000"/>
            <a:headEnd type="none" w="sm" len="sm"/>
            <a:tailEnd type="none" w="sm" len="sm"/>
          </a:ln>
          <a:effectLst/>
        </p:spPr>
        <p:txBody>
          <a:bodyPr vert="horz" wrap="square" lIns="96197" tIns="48099" rIns="96197" bIns="48099" numCol="1" anchor="t" anchorCtr="0" compatLnSpc="1">
            <a:prstTxWarp prst="textNoShape">
              <a:avLst/>
            </a:prstTxWarp>
          </a:bodyPr>
          <a:lstStyle>
            <a:lvl1pPr algn="r" defTabSz="961681" eaLnBrk="0" hangingPunct="0">
              <a:defRPr sz="1200">
                <a:latin typeface="Times New Roman" pitchFamily="18" charset="0"/>
                <a:cs typeface="Arial" charset="0"/>
              </a:defRPr>
            </a:lvl1pPr>
          </a:lstStyle>
          <a:p>
            <a:pPr>
              <a:defRPr/>
            </a:pPr>
            <a:endParaRPr lang="en-US"/>
          </a:p>
        </p:txBody>
      </p:sp>
      <p:sp>
        <p:nvSpPr>
          <p:cNvPr id="52228" name="Rectangle 4">
            <a:extLst>
              <a:ext uri="{FF2B5EF4-FFF2-40B4-BE49-F238E27FC236}">
                <a16:creationId xmlns:a16="http://schemas.microsoft.com/office/drawing/2014/main" id="{7EFA9E0B-0667-43B5-BFC2-B6834A4DE705}"/>
              </a:ext>
            </a:extLst>
          </p:cNvPr>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5AC19739-8599-4002-BAA0-11A1AC343B33}"/>
              </a:ext>
            </a:extLst>
          </p:cNvPr>
          <p:cNvSpPr>
            <a:spLocks noGrp="1" noChangeArrowheads="1"/>
          </p:cNvSpPr>
          <p:nvPr>
            <p:ph type="body" sz="quarter" idx="3"/>
          </p:nvPr>
        </p:nvSpPr>
        <p:spPr bwMode="auto">
          <a:xfrm>
            <a:off x="975693" y="4559587"/>
            <a:ext cx="5363817" cy="4321852"/>
          </a:xfrm>
          <a:prstGeom prst="rect">
            <a:avLst/>
          </a:prstGeom>
          <a:noFill/>
          <a:ln w="12700" cap="sq">
            <a:noFill/>
            <a:miter lim="800000"/>
            <a:headEnd type="none" w="sm" len="sm"/>
            <a:tailEnd type="none" w="sm" len="sm"/>
          </a:ln>
          <a:effectLst/>
        </p:spPr>
        <p:txBody>
          <a:bodyPr vert="horz" wrap="square" lIns="96197" tIns="48099" rIns="96197" bIns="480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CF49D536-7B39-44BF-90FC-7318469FED8C}"/>
              </a:ext>
            </a:extLst>
          </p:cNvPr>
          <p:cNvSpPr>
            <a:spLocks noGrp="1" noChangeArrowheads="1"/>
          </p:cNvSpPr>
          <p:nvPr>
            <p:ph type="ftr" sz="quarter" idx="4"/>
          </p:nvPr>
        </p:nvSpPr>
        <p:spPr bwMode="auto">
          <a:xfrm>
            <a:off x="0" y="9120813"/>
            <a:ext cx="3170583" cy="480387"/>
          </a:xfrm>
          <a:prstGeom prst="rect">
            <a:avLst/>
          </a:prstGeom>
          <a:noFill/>
          <a:ln w="12700" cap="sq">
            <a:noFill/>
            <a:miter lim="800000"/>
            <a:headEnd type="none" w="sm" len="sm"/>
            <a:tailEnd type="none" w="sm" len="sm"/>
          </a:ln>
          <a:effectLst/>
        </p:spPr>
        <p:txBody>
          <a:bodyPr vert="horz" wrap="square" lIns="96197" tIns="48099" rIns="96197" bIns="48099" numCol="1" anchor="b" anchorCtr="0" compatLnSpc="1">
            <a:prstTxWarp prst="textNoShape">
              <a:avLst/>
            </a:prstTxWarp>
          </a:bodyPr>
          <a:lstStyle>
            <a:lvl1pPr defTabSz="961681" eaLnBrk="0" hangingPunct="0">
              <a:defRPr sz="1200">
                <a:latin typeface="Times New Roman" pitchFamily="18" charset="0"/>
                <a:cs typeface="Arial" charset="0"/>
              </a:defRPr>
            </a:lvl1pPr>
          </a:lstStyle>
          <a:p>
            <a:pPr>
              <a:defRPr/>
            </a:pPr>
            <a:endParaRPr lang="en-US"/>
          </a:p>
        </p:txBody>
      </p:sp>
      <p:sp>
        <p:nvSpPr>
          <p:cNvPr id="6151" name="Rectangle 7">
            <a:extLst>
              <a:ext uri="{FF2B5EF4-FFF2-40B4-BE49-F238E27FC236}">
                <a16:creationId xmlns:a16="http://schemas.microsoft.com/office/drawing/2014/main" id="{9B7CD0AF-E877-4788-AF73-669C3DB7ECB1}"/>
              </a:ext>
            </a:extLst>
          </p:cNvPr>
          <p:cNvSpPr>
            <a:spLocks noGrp="1" noChangeArrowheads="1"/>
          </p:cNvSpPr>
          <p:nvPr>
            <p:ph type="sldNum" sz="quarter" idx="5"/>
          </p:nvPr>
        </p:nvSpPr>
        <p:spPr bwMode="auto">
          <a:xfrm>
            <a:off x="4144618" y="9120813"/>
            <a:ext cx="3170583" cy="480387"/>
          </a:xfrm>
          <a:prstGeom prst="rect">
            <a:avLst/>
          </a:prstGeom>
          <a:noFill/>
          <a:ln w="12700" cap="sq">
            <a:noFill/>
            <a:miter lim="800000"/>
            <a:headEnd type="none" w="sm" len="sm"/>
            <a:tailEnd type="none" w="sm" len="sm"/>
          </a:ln>
          <a:effectLst/>
        </p:spPr>
        <p:txBody>
          <a:bodyPr vert="horz" wrap="square" lIns="96197" tIns="48099" rIns="96197" bIns="48099" numCol="1" anchor="b" anchorCtr="0" compatLnSpc="1">
            <a:prstTxWarp prst="textNoShape">
              <a:avLst/>
            </a:prstTxWarp>
          </a:bodyPr>
          <a:lstStyle>
            <a:lvl1pPr algn="r" defTabSz="961681">
              <a:defRPr sz="1200">
                <a:latin typeface="Times New Roman" panose="02020603050405020304" pitchFamily="18" charset="0"/>
              </a:defRPr>
            </a:lvl1pPr>
          </a:lstStyle>
          <a:p>
            <a:fld id="{DF108067-2DCD-4F3F-9E1F-1FC750F88AB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34A517B-50B5-40D0-8764-317801BC81BD}"/>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1681">
              <a:spcBef>
                <a:spcPct val="30000"/>
              </a:spcBef>
              <a:defRPr kumimoji="1" sz="1200">
                <a:solidFill>
                  <a:schemeClr val="tx1"/>
                </a:solidFill>
                <a:latin typeface="Times New Roman" panose="02020603050405020304" pitchFamily="18" charset="0"/>
                <a:cs typeface="Arial" panose="020B0604020202020204" pitchFamily="34" charset="0"/>
              </a:defRPr>
            </a:lvl1pPr>
            <a:lvl2pPr marL="770662" indent="-296408" defTabSz="961681">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85634"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59887"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4pPr>
            <a:lvl5pPr marL="2134141"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5pPr>
            <a:lvl6pPr marL="260839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82648"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556902"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403115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874AE77A-7A97-423F-8978-B823221A031F}" type="slidenum">
              <a:rPr kumimoji="0" lang="en-US" altLang="en-US"/>
              <a:pPr>
                <a:spcBef>
                  <a:spcPct val="0"/>
                </a:spcBef>
              </a:pPr>
              <a:t>1</a:t>
            </a:fld>
            <a:endParaRPr kumimoji="0" lang="en-US" altLang="en-US"/>
          </a:p>
        </p:txBody>
      </p:sp>
      <p:sp>
        <p:nvSpPr>
          <p:cNvPr id="53251" name="Rectangle 2">
            <a:extLst>
              <a:ext uri="{FF2B5EF4-FFF2-40B4-BE49-F238E27FC236}">
                <a16:creationId xmlns:a16="http://schemas.microsoft.com/office/drawing/2014/main" id="{D1C83B34-1E09-41CD-A0AC-EE0BD2D49452}"/>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878E7CA3-9F63-4911-9AFF-C9FD924F207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cs typeface="Arial" panose="020B0604020202020204" pitchFamily="34" charset="0"/>
            </a:endParaRP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		</a:t>
            </a:r>
          </a:p>
          <a:p>
            <a:pPr eaLnBrk="1" hangingPunct="1"/>
            <a:endParaRPr lang="en-US" altLang="en-US">
              <a:cs typeface="Arial" panose="020B0604020202020204" pitchFamily="34" charset="0"/>
            </a:endParaRPr>
          </a:p>
          <a:p>
            <a:pPr eaLnBrk="1" hangingPunct="1"/>
            <a:endParaRPr lang="en-US" altLang="en-US">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08067-2DCD-4F3F-9E1F-1FC750F88AB2}" type="slidenum">
              <a:rPr lang="en-US" altLang="en-US" smtClean="0"/>
              <a:pPr/>
              <a:t>10</a:t>
            </a:fld>
            <a:endParaRPr lang="en-US" altLang="en-US"/>
          </a:p>
        </p:txBody>
      </p:sp>
    </p:spTree>
    <p:extLst>
      <p:ext uri="{BB962C8B-B14F-4D97-AF65-F5344CB8AC3E}">
        <p14:creationId xmlns:p14="http://schemas.microsoft.com/office/powerpoint/2010/main" val="943243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08067-2DCD-4F3F-9E1F-1FC750F88AB2}" type="slidenum">
              <a:rPr lang="en-US" altLang="en-US" smtClean="0"/>
              <a:pPr/>
              <a:t>11</a:t>
            </a:fld>
            <a:endParaRPr lang="en-US" altLang="en-US"/>
          </a:p>
        </p:txBody>
      </p:sp>
    </p:spTree>
    <p:extLst>
      <p:ext uri="{BB962C8B-B14F-4D97-AF65-F5344CB8AC3E}">
        <p14:creationId xmlns:p14="http://schemas.microsoft.com/office/powerpoint/2010/main" val="2574626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defTabSz="983886" eaLnBrk="1" hangingPunct="1">
              <a:defRPr/>
            </a:pPr>
            <a:r>
              <a:rPr lang="en-US" altLang="en-US" b="0" dirty="0">
                <a:cs typeface="Arial" panose="020B0604020202020204" pitchFamily="34" charset="0"/>
              </a:rPr>
              <a:t>No</a:t>
            </a:r>
            <a:r>
              <a:rPr lang="en-US" altLang="en-US" b="1" dirty="0">
                <a:cs typeface="Arial" panose="020B0604020202020204" pitchFamily="34" charset="0"/>
              </a:rPr>
              <a:t> </a:t>
            </a:r>
            <a:r>
              <a:rPr lang="en-US" altLang="en-US" dirty="0">
                <a:cs typeface="Arial" panose="020B0604020202020204" pitchFamily="34" charset="0"/>
              </a:rPr>
              <a:t>multi-fiber strip in 4A</a:t>
            </a:r>
            <a:r>
              <a:rPr lang="en-US" altLang="en-US" baseline="0" dirty="0">
                <a:cs typeface="Arial" panose="020B0604020202020204" pitchFamily="34" charset="0"/>
              </a:rPr>
              <a:t> &amp; 5A </a:t>
            </a:r>
            <a:r>
              <a:rPr lang="en-US" altLang="en-US" dirty="0">
                <a:cs typeface="Arial" panose="020B0604020202020204" pitchFamily="34" charset="0"/>
              </a:rPr>
              <a:t>because the wool on the strip absorbs the chlorine, leaving very little for bleaching action. (The wool can be removed from the multifiber strip before testing to eliminate this effect.)</a:t>
            </a:r>
          </a:p>
          <a:p>
            <a:pPr eaLnBrk="1" hangingPunct="1"/>
            <a:endParaRPr lang="en-US" altLang="en-US" baseline="0" dirty="0">
              <a:cs typeface="Arial" panose="020B0604020202020204" pitchFamily="34" charset="0"/>
            </a:endParaRPr>
          </a:p>
          <a:p>
            <a:pPr eaLnBrk="1" hangingPunct="1"/>
            <a:r>
              <a:rPr lang="en-US" altLang="en-US" baseline="0" dirty="0">
                <a:cs typeface="Arial" panose="020B0604020202020204" pitchFamily="34" charset="0"/>
              </a:rPr>
              <a:t>3A acetate, nylon, poly, acrylic staining disregarded unless known to be present in the final garment</a:t>
            </a:r>
          </a:p>
        </p:txBody>
      </p:sp>
    </p:spTree>
    <p:extLst>
      <p:ext uri="{BB962C8B-B14F-4D97-AF65-F5344CB8AC3E}">
        <p14:creationId xmlns:p14="http://schemas.microsoft.com/office/powerpoint/2010/main" val="328974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dirty="0">
                <a:cs typeface="Arial" panose="020B0604020202020204" pitchFamily="34" charset="0"/>
              </a:rPr>
              <a:t>8 mm bands parallel to length, wool at right</a:t>
            </a:r>
          </a:p>
          <a:p>
            <a:pPr eaLnBrk="1" hangingPunct="1"/>
            <a:r>
              <a:rPr lang="en-US" altLang="en-US" dirty="0">
                <a:cs typeface="Arial" panose="020B0604020202020204" pitchFamily="34" charset="0"/>
              </a:rPr>
              <a:t>15 mm bands parallel</a:t>
            </a:r>
            <a:r>
              <a:rPr lang="en-US" altLang="en-US" baseline="0" dirty="0">
                <a:cs typeface="Arial" panose="020B0604020202020204" pitchFamily="34" charset="0"/>
              </a:rPr>
              <a:t> to width, wool at top</a:t>
            </a:r>
          </a:p>
        </p:txBody>
      </p:sp>
    </p:spTree>
    <p:extLst>
      <p:ext uri="{BB962C8B-B14F-4D97-AF65-F5344CB8AC3E}">
        <p14:creationId xmlns:p14="http://schemas.microsoft.com/office/powerpoint/2010/main" val="1463044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baseline="0" dirty="0">
                <a:cs typeface="Arial" panose="020B0604020202020204" pitchFamily="34" charset="0"/>
              </a:rPr>
              <a:t>Staple or sew test cloth on 4 edges</a:t>
            </a:r>
          </a:p>
        </p:txBody>
      </p:sp>
    </p:spTree>
    <p:extLst>
      <p:ext uri="{BB962C8B-B14F-4D97-AF65-F5344CB8AC3E}">
        <p14:creationId xmlns:p14="http://schemas.microsoft.com/office/powerpoint/2010/main" val="2992386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611EFD0F-E098-4ABF-801A-30E51232C1B0}"/>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1681">
              <a:spcBef>
                <a:spcPct val="30000"/>
              </a:spcBef>
              <a:defRPr kumimoji="1" sz="1200">
                <a:solidFill>
                  <a:schemeClr val="tx1"/>
                </a:solidFill>
                <a:latin typeface="Times New Roman" panose="02020603050405020304" pitchFamily="18" charset="0"/>
                <a:cs typeface="Arial" panose="020B0604020202020204" pitchFamily="34" charset="0"/>
              </a:defRPr>
            </a:lvl1pPr>
            <a:lvl2pPr marL="770662" indent="-296408" defTabSz="961681">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85634"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59887"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4pPr>
            <a:lvl5pPr marL="2134141"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5pPr>
            <a:lvl6pPr marL="260839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82648"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556902"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403115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79300219-ADDF-414D-8D18-2F724ED2CBEF}" type="slidenum">
              <a:rPr kumimoji="0" lang="en-US" altLang="en-US"/>
              <a:pPr>
                <a:spcBef>
                  <a:spcPct val="0"/>
                </a:spcBef>
              </a:pPr>
              <a:t>16</a:t>
            </a:fld>
            <a:endParaRPr kumimoji="0" lang="en-US" altLang="en-US"/>
          </a:p>
        </p:txBody>
      </p:sp>
      <p:sp>
        <p:nvSpPr>
          <p:cNvPr id="63491" name="Rectangle 2">
            <a:extLst>
              <a:ext uri="{FF2B5EF4-FFF2-40B4-BE49-F238E27FC236}">
                <a16:creationId xmlns:a16="http://schemas.microsoft.com/office/drawing/2014/main" id="{1442BA62-EEE1-4BCD-B52E-BE1169AB5932}"/>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986602A8-AFDB-461A-B3EB-41363525B1C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dirty="0">
                <a:cs typeface="Arial" panose="020B0604020202020204" pitchFamily="34" charset="0"/>
              </a:rPr>
              <a:t>Cut the samples according to test requirements; Table 1 in TM</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(If there is time to include only!!)</a:t>
            </a:r>
          </a:p>
          <a:p>
            <a:pPr eaLnBrk="1" hangingPunct="1"/>
            <a:r>
              <a:rPr lang="en-US" altLang="en-US" dirty="0">
                <a:cs typeface="Arial" panose="020B0604020202020204" pitchFamily="34" charset="0"/>
              </a:rPr>
              <a:t>Attach multifiber or adjacent fabric:</a:t>
            </a:r>
          </a:p>
          <a:p>
            <a:pPr eaLnBrk="1" hangingPunct="1"/>
            <a:r>
              <a:rPr lang="en-US" altLang="en-US" dirty="0">
                <a:cs typeface="Arial" panose="020B0604020202020204" pitchFamily="34" charset="0"/>
              </a:rPr>
              <a:t>For bands 8mm wide or with bleached cotton test fabric prepare pieces with a 50mm (2”) square of multifiber or bleached cotton test fabric sewn or stapled along one 50mm edge of the test specimen and in contact with the face of the material.</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For bands 15mm (0.6”) wide prepare pieces with a 50x100mm rectangle of multifiber test fabric sewn or stapled, centered along one 100mm (4”) or 150mm (6”) edge of the test specimen and in contact with the face of the material.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cs typeface="Arial" panose="020B0604020202020204" pitchFamily="34" charset="0"/>
              </a:rPr>
              <a:t>No longer available: </a:t>
            </a:r>
          </a:p>
          <a:p>
            <a:pPr eaLnBrk="1" hangingPunct="1"/>
            <a:r>
              <a:rPr lang="en-US" altLang="en-US" dirty="0">
                <a:latin typeface="Arial" panose="020B0604020202020204" pitchFamily="34" charset="0"/>
                <a:cs typeface="Arial" panose="020B0604020202020204" pitchFamily="34" charset="0"/>
              </a:rPr>
              <a:t>2003 AATCC Standard Reference Liquid Detergent </a:t>
            </a:r>
          </a:p>
          <a:p>
            <a:pPr eaLnBrk="1" hangingPunct="1"/>
            <a:r>
              <a:rPr lang="en-US" altLang="en-US" dirty="0">
                <a:latin typeface="Arial" panose="020B0604020202020204" pitchFamily="34" charset="0"/>
                <a:cs typeface="Arial" panose="020B0604020202020204" pitchFamily="34" charset="0"/>
              </a:rPr>
              <a:t>    - </a:t>
            </a:r>
            <a:r>
              <a:rPr lang="en-US" altLang="en-US" sz="1100" dirty="0">
                <a:latin typeface="Arial" panose="020B0604020202020204" pitchFamily="34" charset="0"/>
                <a:cs typeface="Arial" panose="020B0604020202020204" pitchFamily="34" charset="0"/>
              </a:rPr>
              <a:t>With OR without optical brighteners</a:t>
            </a:r>
          </a:p>
          <a:p>
            <a:endParaRPr lang="en-US" dirty="0"/>
          </a:p>
        </p:txBody>
      </p:sp>
      <p:sp>
        <p:nvSpPr>
          <p:cNvPr id="4" name="Slide Number Placeholder 3"/>
          <p:cNvSpPr>
            <a:spLocks noGrp="1"/>
          </p:cNvSpPr>
          <p:nvPr>
            <p:ph type="sldNum" sz="quarter" idx="10"/>
          </p:nvPr>
        </p:nvSpPr>
        <p:spPr/>
        <p:txBody>
          <a:bodyPr/>
          <a:lstStyle/>
          <a:p>
            <a:fld id="{DF108067-2DCD-4F3F-9E1F-1FC750F88AB2}" type="slidenum">
              <a:rPr lang="en-US" altLang="en-US" smtClean="0"/>
              <a:pPr/>
              <a:t>17</a:t>
            </a:fld>
            <a:endParaRPr lang="en-US" altLang="en-US"/>
          </a:p>
        </p:txBody>
      </p:sp>
    </p:spTree>
    <p:extLst>
      <p:ext uri="{BB962C8B-B14F-4D97-AF65-F5344CB8AC3E}">
        <p14:creationId xmlns:p14="http://schemas.microsoft.com/office/powerpoint/2010/main" val="154085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AF298ED0-D7D1-49BA-BB1E-0E92A96FCED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1681">
              <a:spcBef>
                <a:spcPct val="30000"/>
              </a:spcBef>
              <a:defRPr kumimoji="1" sz="1200">
                <a:solidFill>
                  <a:schemeClr val="tx1"/>
                </a:solidFill>
                <a:latin typeface="Times New Roman" panose="02020603050405020304" pitchFamily="18" charset="0"/>
                <a:cs typeface="Arial" panose="020B0604020202020204" pitchFamily="34" charset="0"/>
              </a:defRPr>
            </a:lvl1pPr>
            <a:lvl2pPr marL="770662" indent="-296408" defTabSz="961681">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85634"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59887"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4pPr>
            <a:lvl5pPr marL="2134141"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5pPr>
            <a:lvl6pPr marL="260839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82648"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556902"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403115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55185B7A-5F2F-4586-8E93-5C35AC442EC3}" type="slidenum">
              <a:rPr kumimoji="0" lang="en-US" altLang="en-US"/>
              <a:pPr>
                <a:spcBef>
                  <a:spcPct val="0"/>
                </a:spcBef>
              </a:pPr>
              <a:t>18</a:t>
            </a:fld>
            <a:endParaRPr kumimoji="0" lang="en-US" altLang="en-US"/>
          </a:p>
        </p:txBody>
      </p:sp>
      <p:sp>
        <p:nvSpPr>
          <p:cNvPr id="64515" name="Rectangle 2">
            <a:extLst>
              <a:ext uri="{FF2B5EF4-FFF2-40B4-BE49-F238E27FC236}">
                <a16:creationId xmlns:a16="http://schemas.microsoft.com/office/drawing/2014/main" id="{2C2EFA80-1D53-417F-B9A8-4E6C3489445E}"/>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5AE73960-C067-431F-BE5D-579EE0D247D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a:cs typeface="Arial" panose="020B0604020202020204" pitchFamily="34" charset="0"/>
              </a:rPr>
              <a:t>Ex. Prepare 1000mL (1L) of a 0.37% solution</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Grams of Chemical = (1000mL) x (0.37%/100)</a:t>
            </a:r>
          </a:p>
          <a:p>
            <a:pPr eaLnBrk="1" hangingPunct="1"/>
            <a:r>
              <a:rPr lang="en-US" altLang="en-US">
                <a:cs typeface="Arial" panose="020B0604020202020204" pitchFamily="34" charset="0"/>
              </a:rPr>
              <a:t>                            = 3.7g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9E8B48F0-10D5-43DB-AB99-816B4995E83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1681">
              <a:spcBef>
                <a:spcPct val="30000"/>
              </a:spcBef>
              <a:defRPr kumimoji="1" sz="1200">
                <a:solidFill>
                  <a:schemeClr val="tx1"/>
                </a:solidFill>
                <a:latin typeface="Times New Roman" panose="02020603050405020304" pitchFamily="18" charset="0"/>
                <a:cs typeface="Arial" panose="020B0604020202020204" pitchFamily="34" charset="0"/>
              </a:defRPr>
            </a:lvl1pPr>
            <a:lvl2pPr marL="770662" indent="-296408" defTabSz="961681">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85634"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59887"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4pPr>
            <a:lvl5pPr marL="2134141"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5pPr>
            <a:lvl6pPr marL="260839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82648"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556902"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403115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A2C09F6D-6F55-4DD1-A373-750722D7975F}" type="slidenum">
              <a:rPr kumimoji="0" lang="en-US" altLang="en-US"/>
              <a:pPr>
                <a:spcBef>
                  <a:spcPct val="0"/>
                </a:spcBef>
              </a:pPr>
              <a:t>19</a:t>
            </a:fld>
            <a:endParaRPr kumimoji="0" lang="en-US" altLang="en-US"/>
          </a:p>
        </p:txBody>
      </p:sp>
      <p:sp>
        <p:nvSpPr>
          <p:cNvPr id="66563" name="Rectangle 2">
            <a:extLst>
              <a:ext uri="{FF2B5EF4-FFF2-40B4-BE49-F238E27FC236}">
                <a16:creationId xmlns:a16="http://schemas.microsoft.com/office/drawing/2014/main" id="{A08AC31D-EE7D-4C83-A9B0-716421AFB708}"/>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F97659CF-2DA1-488F-ADD9-AC580B336D8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defTabSz="948507" eaLnBrk="1" hangingPunct="1">
              <a:defRPr/>
            </a:pPr>
            <a:r>
              <a:rPr lang="en-US" altLang="en-US" dirty="0">
                <a:cs typeface="Arial" panose="020B0604020202020204" pitchFamily="34" charset="0"/>
              </a:rPr>
              <a:t>*Demonstration the Titration process here.</a:t>
            </a:r>
          </a:p>
          <a:p>
            <a:pPr defTabSz="948507" eaLnBrk="1" hangingPunct="1">
              <a:defRPr/>
            </a:pPr>
            <a:endParaRPr lang="en-US" altLang="en-US" dirty="0">
              <a:cs typeface="Arial" panose="020B0604020202020204" pitchFamily="34" charset="0"/>
            </a:endParaRPr>
          </a:p>
          <a:p>
            <a:pPr eaLnBrk="1" hangingPunct="1"/>
            <a:r>
              <a:rPr lang="en-US" altLang="en-US" dirty="0">
                <a:cs typeface="Arial" panose="020B0604020202020204" pitchFamily="34" charset="0"/>
              </a:rPr>
              <a:t>Take initial and final burette readings and find total mL of sodium thiosulfate (Final – Initial)</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 Sodium Hypochlorite equation on next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DCFD4C51-B329-46BF-AD79-D9898C67ED10}"/>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1681">
              <a:spcBef>
                <a:spcPct val="30000"/>
              </a:spcBef>
              <a:defRPr kumimoji="1" sz="1200">
                <a:solidFill>
                  <a:schemeClr val="tx1"/>
                </a:solidFill>
                <a:latin typeface="Times New Roman" panose="02020603050405020304" pitchFamily="18" charset="0"/>
                <a:cs typeface="Arial" panose="020B0604020202020204" pitchFamily="34" charset="0"/>
              </a:defRPr>
            </a:lvl1pPr>
            <a:lvl2pPr marL="770662" indent="-296408" defTabSz="961681">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85634"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59887"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4pPr>
            <a:lvl5pPr marL="2134141"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5pPr>
            <a:lvl6pPr marL="260839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82648"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556902"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403115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CBA5DD1D-265C-461D-AFBE-C308AC5B81C7}" type="slidenum">
              <a:rPr kumimoji="0" lang="en-US" altLang="en-US"/>
              <a:pPr>
                <a:spcBef>
                  <a:spcPct val="0"/>
                </a:spcBef>
              </a:pPr>
              <a:t>20</a:t>
            </a:fld>
            <a:endParaRPr kumimoji="0" lang="en-US" altLang="en-US"/>
          </a:p>
        </p:txBody>
      </p:sp>
      <p:sp>
        <p:nvSpPr>
          <p:cNvPr id="67587" name="Rectangle 2">
            <a:extLst>
              <a:ext uri="{FF2B5EF4-FFF2-40B4-BE49-F238E27FC236}">
                <a16:creationId xmlns:a16="http://schemas.microsoft.com/office/drawing/2014/main" id="{B121CF7D-15B1-48BE-AAED-95D38BE997CF}"/>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2848E2DE-DEE7-4296-8D61-E7F9F59F1A7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dirty="0">
                <a:cs typeface="Arial" panose="020B0604020202020204" pitchFamily="34" charset="0"/>
              </a:rPr>
              <a:t>Once you find % sodium </a:t>
            </a:r>
            <a:r>
              <a:rPr lang="en-US" altLang="en-US" dirty="0" err="1">
                <a:cs typeface="Arial" panose="020B0604020202020204" pitchFamily="34" charset="0"/>
              </a:rPr>
              <a:t>hyphchlorite</a:t>
            </a:r>
            <a:r>
              <a:rPr lang="en-US" altLang="en-US" dirty="0">
                <a:cs typeface="Arial" panose="020B0604020202020204" pitchFamily="34" charset="0"/>
              </a:rPr>
              <a:t> you can solve for 4A and 5A total grams of bleach needed.</a:t>
            </a:r>
          </a:p>
          <a:p>
            <a:pPr eaLnBrk="1" hangingPunct="1"/>
            <a:endParaRPr lang="en-US" altLang="en-US" dirty="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dirty="0">
                <a:cs typeface="Arial" panose="020B0604020202020204" pitchFamily="34" charset="0"/>
              </a:rPr>
              <a:t>To evaluate the colorfastness to laundering of textiles which are </a:t>
            </a:r>
            <a:r>
              <a:rPr lang="en-US" altLang="en-US" b="1" dirty="0">
                <a:cs typeface="Arial" panose="020B0604020202020204" pitchFamily="34" charset="0"/>
              </a:rPr>
              <a:t>expected to withstand frequent laundering</a:t>
            </a:r>
          </a:p>
          <a:p>
            <a:pPr eaLnBrk="1" hangingPunct="1"/>
            <a:endParaRPr lang="en-US" altLang="en-US" b="1" dirty="0">
              <a:cs typeface="Arial" panose="020B0604020202020204" pitchFamily="34" charset="0"/>
            </a:endParaRPr>
          </a:p>
          <a:p>
            <a:pPr eaLnBrk="1" hangingPunct="1"/>
            <a:r>
              <a:rPr lang="en-US" altLang="en-US" dirty="0">
                <a:cs typeface="Arial" panose="020B0604020202020204" pitchFamily="34" charset="0"/>
              </a:rPr>
              <a:t>Staining is a function of the ratio of colored to un-dyed fabrics, fiber content of fabrics in the wash load, and other end-use conditions that cannot be replicated</a:t>
            </a:r>
          </a:p>
        </p:txBody>
      </p:sp>
    </p:spTree>
    <p:extLst>
      <p:ext uri="{BB962C8B-B14F-4D97-AF65-F5344CB8AC3E}">
        <p14:creationId xmlns:p14="http://schemas.microsoft.com/office/powerpoint/2010/main" val="375076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20737240-64D7-4AF3-9526-FE148EBDA431}"/>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1681">
              <a:spcBef>
                <a:spcPct val="30000"/>
              </a:spcBef>
              <a:defRPr kumimoji="1" sz="1200">
                <a:solidFill>
                  <a:schemeClr val="tx1"/>
                </a:solidFill>
                <a:latin typeface="Times New Roman" panose="02020603050405020304" pitchFamily="18" charset="0"/>
                <a:cs typeface="Arial" panose="020B0604020202020204" pitchFamily="34" charset="0"/>
              </a:defRPr>
            </a:lvl1pPr>
            <a:lvl2pPr marL="770662" indent="-296408" defTabSz="961681">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85634"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59887"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4pPr>
            <a:lvl5pPr marL="2134141"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5pPr>
            <a:lvl6pPr marL="260839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82648"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556902"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403115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303240FE-3559-4989-B8EC-AA102E0422C6}" type="slidenum">
              <a:rPr kumimoji="0" lang="en-US" altLang="en-US"/>
              <a:pPr>
                <a:spcBef>
                  <a:spcPct val="0"/>
                </a:spcBef>
              </a:pPr>
              <a:t>21</a:t>
            </a:fld>
            <a:endParaRPr kumimoji="0" lang="en-US" altLang="en-US"/>
          </a:p>
        </p:txBody>
      </p:sp>
      <p:sp>
        <p:nvSpPr>
          <p:cNvPr id="68611" name="Rectangle 2">
            <a:extLst>
              <a:ext uri="{FF2B5EF4-FFF2-40B4-BE49-F238E27FC236}">
                <a16:creationId xmlns:a16="http://schemas.microsoft.com/office/drawing/2014/main" id="{4DC34976-D6A1-4C9D-A15E-59AE4E6C20EE}"/>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49BE003C-8423-4CBB-9270-255B69B1010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dirty="0">
                <a:cs typeface="Arial" panose="020B0604020202020204" pitchFamily="34" charset="0"/>
              </a:rPr>
              <a:t>5mL of 1500ppm available chlorine solution from titration!</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Ex. –initial burette reading = 0mL</a:t>
            </a:r>
          </a:p>
          <a:p>
            <a:pPr eaLnBrk="1" hangingPunct="1"/>
            <a:r>
              <a:rPr lang="en-US" altLang="en-US" dirty="0">
                <a:cs typeface="Arial" panose="020B0604020202020204" pitchFamily="34" charset="0"/>
              </a:rPr>
              <a:t>     -final burette reading = 30.7mL</a:t>
            </a:r>
          </a:p>
          <a:p>
            <a:pPr eaLnBrk="1" hangingPunct="1"/>
            <a:r>
              <a:rPr lang="en-US" altLang="en-US" dirty="0">
                <a:cs typeface="Arial" panose="020B0604020202020204" pitchFamily="34" charset="0"/>
              </a:rPr>
              <a:t>     -Total mL of Na</a:t>
            </a:r>
            <a:r>
              <a:rPr lang="en-US" altLang="en-US" baseline="-25000" dirty="0">
                <a:cs typeface="Arial" panose="020B0604020202020204" pitchFamily="34" charset="0"/>
              </a:rPr>
              <a:t>2</a:t>
            </a:r>
            <a:r>
              <a:rPr lang="en-US" altLang="en-US" dirty="0">
                <a:cs typeface="Arial" panose="020B0604020202020204" pitchFamily="34" charset="0"/>
              </a:rPr>
              <a:t>S</a:t>
            </a:r>
            <a:r>
              <a:rPr lang="en-US" altLang="en-US" baseline="-25000" dirty="0">
                <a:cs typeface="Arial" panose="020B0604020202020204" pitchFamily="34" charset="0"/>
              </a:rPr>
              <a:t>2</a:t>
            </a:r>
            <a:r>
              <a:rPr lang="en-US" altLang="en-US" dirty="0">
                <a:cs typeface="Arial" panose="020B0604020202020204" pitchFamily="34" charset="0"/>
              </a:rPr>
              <a:t>O</a:t>
            </a:r>
            <a:r>
              <a:rPr lang="en-US" altLang="en-US" baseline="-25000" dirty="0">
                <a:cs typeface="Arial" panose="020B0604020202020204" pitchFamily="34" charset="0"/>
              </a:rPr>
              <a:t>3 </a:t>
            </a:r>
            <a:r>
              <a:rPr lang="en-US" altLang="en-US" dirty="0">
                <a:cs typeface="Arial" panose="020B0604020202020204" pitchFamily="34" charset="0"/>
              </a:rPr>
              <a:t>(final – initial) = 30.7mL</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So…% Sodium hypochlorite = </a:t>
            </a:r>
            <a:r>
              <a:rPr lang="en-US" altLang="en-US" u="sng" dirty="0">
                <a:cs typeface="Arial" panose="020B0604020202020204" pitchFamily="34" charset="0"/>
              </a:rPr>
              <a:t>(30.7mL </a:t>
            </a:r>
            <a:r>
              <a:rPr lang="en-US" altLang="en-US" u="sng" baseline="-25000" dirty="0">
                <a:cs typeface="Arial" panose="020B0604020202020204" pitchFamily="34" charset="0"/>
              </a:rPr>
              <a:t>2</a:t>
            </a:r>
            <a:r>
              <a:rPr lang="en-US" altLang="en-US" u="sng" dirty="0">
                <a:cs typeface="Arial" panose="020B0604020202020204" pitchFamily="34" charset="0"/>
              </a:rPr>
              <a:t>S</a:t>
            </a:r>
            <a:r>
              <a:rPr lang="en-US" altLang="en-US" u="sng" baseline="-25000" dirty="0">
                <a:cs typeface="Arial" panose="020B0604020202020204" pitchFamily="34" charset="0"/>
              </a:rPr>
              <a:t>2</a:t>
            </a:r>
            <a:r>
              <a:rPr lang="en-US" altLang="en-US" u="sng" dirty="0">
                <a:cs typeface="Arial" panose="020B0604020202020204" pitchFamily="34" charset="0"/>
              </a:rPr>
              <a:t>O</a:t>
            </a:r>
            <a:r>
              <a:rPr lang="en-US" altLang="en-US" u="sng" baseline="-25000" dirty="0">
                <a:cs typeface="Arial" panose="020B0604020202020204" pitchFamily="34" charset="0"/>
              </a:rPr>
              <a:t>3</a:t>
            </a:r>
            <a:r>
              <a:rPr lang="en-US" altLang="en-US" u="sng" dirty="0">
                <a:cs typeface="Arial" panose="020B0604020202020204" pitchFamily="34" charset="0"/>
              </a:rPr>
              <a:t>) (0.1N) (0.03722)</a:t>
            </a:r>
            <a:r>
              <a:rPr lang="en-US" altLang="en-US" dirty="0">
                <a:cs typeface="Arial" panose="020B0604020202020204" pitchFamily="34" charset="0"/>
              </a:rPr>
              <a:t>   x 100  = 5.71% </a:t>
            </a:r>
            <a:r>
              <a:rPr lang="en-US" altLang="en-US" dirty="0" err="1">
                <a:cs typeface="Arial" panose="020B0604020202020204" pitchFamily="34" charset="0"/>
              </a:rPr>
              <a:t>NaOCl</a:t>
            </a:r>
            <a:endParaRPr lang="en-US" altLang="en-US" dirty="0">
              <a:cs typeface="Arial" panose="020B0604020202020204" pitchFamily="34" charset="0"/>
            </a:endParaRPr>
          </a:p>
          <a:p>
            <a:pPr eaLnBrk="1" hangingPunct="1"/>
            <a:r>
              <a:rPr lang="en-US" altLang="en-US" baseline="-25000" dirty="0">
                <a:cs typeface="Arial" panose="020B0604020202020204" pitchFamily="34" charset="0"/>
              </a:rPr>
              <a:t>						</a:t>
            </a:r>
            <a:r>
              <a:rPr lang="en-US" altLang="en-US" dirty="0">
                <a:cs typeface="Arial" panose="020B0604020202020204" pitchFamily="34" charset="0"/>
              </a:rPr>
              <a:t>2.0g </a:t>
            </a:r>
            <a:r>
              <a:rPr lang="en-US" altLang="en-US" dirty="0" err="1">
                <a:cs typeface="Arial" panose="020B0604020202020204" pitchFamily="34" charset="0"/>
              </a:rPr>
              <a:t>NaOCl</a:t>
            </a:r>
            <a:endParaRPr lang="en-US" altLang="en-US" dirty="0">
              <a:cs typeface="Arial" panose="020B0604020202020204" pitchFamily="34" charset="0"/>
            </a:endParaRPr>
          </a:p>
          <a:p>
            <a:pPr eaLnBrk="1" hangingPunct="1"/>
            <a:r>
              <a:rPr lang="en-US" altLang="en-US" dirty="0">
                <a:cs typeface="Arial" panose="020B0604020202020204" pitchFamily="34" charset="0"/>
              </a:rPr>
              <a:t>0.03722 &lt;- # derived in Notes sec. on page 94!!</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So… 159.4 (constant) / 5.71% </a:t>
            </a:r>
            <a:r>
              <a:rPr lang="en-US" altLang="en-US" dirty="0" err="1">
                <a:cs typeface="Arial" panose="020B0604020202020204" pitchFamily="34" charset="0"/>
              </a:rPr>
              <a:t>NaOCl</a:t>
            </a:r>
            <a:r>
              <a:rPr lang="en-US" altLang="en-US" dirty="0">
                <a:cs typeface="Arial" panose="020B0604020202020204" pitchFamily="34" charset="0"/>
              </a:rPr>
              <a:t> = 27.92g of bleach</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*Reminder that titration was done in demo.</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FB423DB2-D8F7-4B11-9F76-82B0218A724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1681">
              <a:spcBef>
                <a:spcPct val="30000"/>
              </a:spcBef>
              <a:defRPr kumimoji="1" sz="1200">
                <a:solidFill>
                  <a:schemeClr val="tx1"/>
                </a:solidFill>
                <a:latin typeface="Times New Roman" panose="02020603050405020304" pitchFamily="18" charset="0"/>
                <a:cs typeface="Arial" panose="020B0604020202020204" pitchFamily="34" charset="0"/>
              </a:defRPr>
            </a:lvl1pPr>
            <a:lvl2pPr marL="770662" indent="-296408" defTabSz="961681">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85634"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59887"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4pPr>
            <a:lvl5pPr marL="2134141"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5pPr>
            <a:lvl6pPr marL="260839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82648"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556902"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403115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8700EE2D-8214-452F-9484-17602B3A9453}" type="slidenum">
              <a:rPr kumimoji="0" lang="en-US" altLang="en-US"/>
              <a:pPr>
                <a:spcBef>
                  <a:spcPct val="0"/>
                </a:spcBef>
              </a:pPr>
              <a:t>22</a:t>
            </a:fld>
            <a:endParaRPr kumimoji="0" lang="en-US" altLang="en-US"/>
          </a:p>
        </p:txBody>
      </p:sp>
      <p:sp>
        <p:nvSpPr>
          <p:cNvPr id="69635" name="Rectangle 2">
            <a:extLst>
              <a:ext uri="{FF2B5EF4-FFF2-40B4-BE49-F238E27FC236}">
                <a16:creationId xmlns:a16="http://schemas.microsoft.com/office/drawing/2014/main" id="{80269E29-6E07-4EBB-B307-3C80A614CCE6}"/>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9E7D4283-0190-4B1E-9CCD-F47A40A7B2F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a:cs typeface="Arial" panose="020B0604020202020204" pitchFamily="34" charset="0"/>
              </a:rPr>
              <a:t>Correct amount of bleach determined from titration and formula.</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Ex. 4.54 (constant) / 5.71% NaOCl = 0.79g of bleach</a:t>
            </a:r>
          </a:p>
          <a:p>
            <a:pPr eaLnBrk="1" hangingPunct="1"/>
            <a:endParaRPr lang="en-US" altLang="en-US">
              <a:cs typeface="Arial" panose="020B0604020202020204" pitchFamily="34" charset="0"/>
            </a:endParaRPr>
          </a:p>
          <a:p>
            <a:pPr eaLnBrk="1" hangingPunct="1"/>
            <a:endParaRPr lang="en-US" altLang="en-US">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EB8C194C-402B-4CE0-B0D0-3E50148953D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1681">
              <a:spcBef>
                <a:spcPct val="30000"/>
              </a:spcBef>
              <a:defRPr kumimoji="1" sz="1200">
                <a:solidFill>
                  <a:schemeClr val="tx1"/>
                </a:solidFill>
                <a:latin typeface="Times New Roman" panose="02020603050405020304" pitchFamily="18" charset="0"/>
                <a:cs typeface="Arial" panose="020B0604020202020204" pitchFamily="34" charset="0"/>
              </a:defRPr>
            </a:lvl1pPr>
            <a:lvl2pPr marL="770662" indent="-296408" defTabSz="961681">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85634"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59887"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4pPr>
            <a:lvl5pPr marL="2134141"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5pPr>
            <a:lvl6pPr marL="260839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82648"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556902"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403115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00D04903-89AD-4B2F-AC0B-AB976CEECF15}" type="slidenum">
              <a:rPr kumimoji="0" lang="en-US" altLang="en-US"/>
              <a:pPr>
                <a:spcBef>
                  <a:spcPct val="0"/>
                </a:spcBef>
              </a:pPr>
              <a:t>23</a:t>
            </a:fld>
            <a:endParaRPr kumimoji="0" lang="en-US" altLang="en-US"/>
          </a:p>
        </p:txBody>
      </p:sp>
      <p:sp>
        <p:nvSpPr>
          <p:cNvPr id="70659" name="Rectangle 2">
            <a:extLst>
              <a:ext uri="{FF2B5EF4-FFF2-40B4-BE49-F238E27FC236}">
                <a16:creationId xmlns:a16="http://schemas.microsoft.com/office/drawing/2014/main" id="{D0FFD216-2677-4027-8313-433966649921}"/>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30275A90-7E23-4227-AA91-829631180D2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a:cs typeface="Arial" panose="020B0604020202020204" pitchFamily="34" charset="0"/>
              </a:rPr>
              <a:t>Ex. Prepare 1000mL (1L) of a 0.37% solution</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Grams of Chemical = (1000mL) x (0.37%/100)</a:t>
            </a:r>
          </a:p>
          <a:p>
            <a:pPr eaLnBrk="1" hangingPunct="1"/>
            <a:r>
              <a:rPr lang="en-US" altLang="en-US">
                <a:cs typeface="Arial" panose="020B0604020202020204" pitchFamily="34" charset="0"/>
              </a:rPr>
              <a:t>                            = 3.7g</a:t>
            </a:r>
          </a:p>
          <a:p>
            <a:pPr eaLnBrk="1" hangingPunct="1"/>
            <a:endParaRPr lang="en-US" altLang="en-US">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08067-2DCD-4F3F-9E1F-1FC750F88AB2}" type="slidenum">
              <a:rPr lang="en-US" altLang="en-US" smtClean="0"/>
              <a:pPr/>
              <a:t>24</a:t>
            </a:fld>
            <a:endParaRPr lang="en-US" altLang="en-US"/>
          </a:p>
        </p:txBody>
      </p:sp>
    </p:spTree>
    <p:extLst>
      <p:ext uri="{BB962C8B-B14F-4D97-AF65-F5344CB8AC3E}">
        <p14:creationId xmlns:p14="http://schemas.microsoft.com/office/powerpoint/2010/main" val="1311763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BB4D7621-17C9-46A9-B3A0-FF8A86593965}"/>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1681">
              <a:spcBef>
                <a:spcPct val="30000"/>
              </a:spcBef>
              <a:defRPr kumimoji="1" sz="1200">
                <a:solidFill>
                  <a:schemeClr val="tx1"/>
                </a:solidFill>
                <a:latin typeface="Times New Roman" panose="02020603050405020304" pitchFamily="18" charset="0"/>
                <a:cs typeface="Arial" panose="020B0604020202020204" pitchFamily="34" charset="0"/>
              </a:defRPr>
            </a:lvl1pPr>
            <a:lvl2pPr marL="770662" indent="-296408" defTabSz="961681">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85634"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59887"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4pPr>
            <a:lvl5pPr marL="2134141"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5pPr>
            <a:lvl6pPr marL="260839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82648"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556902"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403115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3DFB9DA7-0ED2-4540-9250-DA90E7FE2190}" type="slidenum">
              <a:rPr kumimoji="0" lang="en-US" altLang="en-US"/>
              <a:pPr>
                <a:spcBef>
                  <a:spcPct val="0"/>
                </a:spcBef>
              </a:pPr>
              <a:t>25</a:t>
            </a:fld>
            <a:endParaRPr kumimoji="0" lang="en-US" altLang="en-US"/>
          </a:p>
        </p:txBody>
      </p:sp>
      <p:sp>
        <p:nvSpPr>
          <p:cNvPr id="71683" name="Rectangle 2">
            <a:extLst>
              <a:ext uri="{FF2B5EF4-FFF2-40B4-BE49-F238E27FC236}">
                <a16:creationId xmlns:a16="http://schemas.microsoft.com/office/drawing/2014/main" id="{68DC9590-294B-4B4D-9571-A11995CDCEF8}"/>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FAE39A0B-80D9-4628-91D9-FC370D411F5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dirty="0">
                <a:cs typeface="Arial" panose="020B0604020202020204" pitchFamily="34" charset="0"/>
              </a:rPr>
              <a:t>White </a:t>
            </a:r>
            <a:r>
              <a:rPr lang="en-US" altLang="en-US" dirty="0" err="1">
                <a:cs typeface="Arial" panose="020B0604020202020204" pitchFamily="34" charset="0"/>
              </a:rPr>
              <a:t>teflon</a:t>
            </a:r>
            <a:r>
              <a:rPr lang="en-US" altLang="en-US" dirty="0">
                <a:cs typeface="Arial" panose="020B0604020202020204" pitchFamily="34" charset="0"/>
              </a:rPr>
              <a:t> fluorocarbon gasket can be inserted b/w the neoprene gasket (black) and the top of each canister to prevent contamination of the wash solution by the neoprene.</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Type I canisters placed vertically in machine; Type II canisters placed horizontally in machine.</a:t>
            </a:r>
          </a:p>
          <a:p>
            <a:pPr eaLnBrk="1" hangingPunct="1"/>
            <a:r>
              <a:rPr lang="en-US" altLang="en-US" dirty="0">
                <a:cs typeface="Arial" panose="020B0604020202020204" pitchFamily="34" charset="0"/>
              </a:rPr>
              <a:t>Place all in a manner so that the top of each canister hits the water first and each rack is balanced!!</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Allow machine to run w/o samples in canisters until preheated (</a:t>
            </a:r>
            <a:r>
              <a:rPr lang="en-US" altLang="en-US" dirty="0" err="1">
                <a:cs typeface="Arial" panose="020B0604020202020204" pitchFamily="34" charset="0"/>
              </a:rPr>
              <a:t>atleast</a:t>
            </a:r>
            <a:r>
              <a:rPr lang="en-US" altLang="en-US" dirty="0">
                <a:cs typeface="Arial" panose="020B0604020202020204" pitchFamily="34" charset="0"/>
              </a:rPr>
              <a:t> 2 minutes).  </a:t>
            </a:r>
          </a:p>
          <a:p>
            <a:pPr eaLnBrk="1" hangingPunct="1"/>
            <a:r>
              <a:rPr lang="en-US" altLang="en-US" dirty="0">
                <a:cs typeface="Arial" panose="020B0604020202020204" pitchFamily="34" charset="0"/>
              </a:rPr>
              <a:t>*Mention: Some units have a separate preheater module.</a:t>
            </a:r>
          </a:p>
          <a:p>
            <a:pPr eaLnBrk="1" hangingPunct="1"/>
            <a:r>
              <a:rPr lang="en-US" altLang="en-US" dirty="0">
                <a:cs typeface="Arial" panose="020B0604020202020204" pitchFamily="34" charset="0"/>
              </a:rPr>
              <a:t>Once preheated, add samples one at a time and clamp cover of canisters at the same time to assure equal pressure.</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Run machine @ 40 +/- 2 rpm for 45 minutes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666516E3-F295-4643-9C56-3338BB4F8C7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1681">
              <a:spcBef>
                <a:spcPct val="30000"/>
              </a:spcBef>
              <a:defRPr kumimoji="1" sz="1200">
                <a:solidFill>
                  <a:schemeClr val="tx1"/>
                </a:solidFill>
                <a:latin typeface="Times New Roman" panose="02020603050405020304" pitchFamily="18" charset="0"/>
                <a:cs typeface="Arial" panose="020B0604020202020204" pitchFamily="34" charset="0"/>
              </a:defRPr>
            </a:lvl1pPr>
            <a:lvl2pPr marL="770662" indent="-296408" defTabSz="961681">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85634"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59887"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4pPr>
            <a:lvl5pPr marL="2134141"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5pPr>
            <a:lvl6pPr marL="260839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82648"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556902"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403115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56647CE3-4540-4451-8250-F6318AB233FD}" type="slidenum">
              <a:rPr kumimoji="0" lang="en-US" altLang="en-US"/>
              <a:pPr>
                <a:spcBef>
                  <a:spcPct val="0"/>
                </a:spcBef>
              </a:pPr>
              <a:t>26</a:t>
            </a:fld>
            <a:endParaRPr kumimoji="0" lang="en-US" altLang="en-US"/>
          </a:p>
        </p:txBody>
      </p:sp>
      <p:sp>
        <p:nvSpPr>
          <p:cNvPr id="72707" name="Rectangle 2">
            <a:extLst>
              <a:ext uri="{FF2B5EF4-FFF2-40B4-BE49-F238E27FC236}">
                <a16:creationId xmlns:a16="http://schemas.microsoft.com/office/drawing/2014/main" id="{08E298A6-96BD-400D-B578-14A9F1ACA4AE}"/>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655FC827-00B5-4C22-B588-9197799A184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dirty="0">
                <a:cs typeface="Arial" panose="020B0604020202020204" pitchFamily="34" charset="0"/>
              </a:rPr>
              <a:t>Remove each sample into separate beakers</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Rinse specimens 3 times for 1 min. periods in distilled or deionized water.</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Dry specimens in oven (no more than 71 degrees Celsius or 160 degrees F), air dry or tumble dry in nylon mesh bag in an automatic tumble dryer @ normal cycle (60-71 degrees C)</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08067-2DCD-4F3F-9E1F-1FC750F88AB2}" type="slidenum">
              <a:rPr lang="en-US" altLang="en-US" smtClean="0"/>
              <a:pPr/>
              <a:t>27</a:t>
            </a:fld>
            <a:endParaRPr lang="en-US" altLang="en-US"/>
          </a:p>
        </p:txBody>
      </p:sp>
    </p:spTree>
    <p:extLst>
      <p:ext uri="{BB962C8B-B14F-4D97-AF65-F5344CB8AC3E}">
        <p14:creationId xmlns:p14="http://schemas.microsoft.com/office/powerpoint/2010/main" val="444815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08067-2DCD-4F3F-9E1F-1FC750F88AB2}" type="slidenum">
              <a:rPr lang="en-US" altLang="en-US" smtClean="0"/>
              <a:pPr/>
              <a:t>28</a:t>
            </a:fld>
            <a:endParaRPr lang="en-US" altLang="en-US"/>
          </a:p>
        </p:txBody>
      </p:sp>
    </p:spTree>
    <p:extLst>
      <p:ext uri="{BB962C8B-B14F-4D97-AF65-F5344CB8AC3E}">
        <p14:creationId xmlns:p14="http://schemas.microsoft.com/office/powerpoint/2010/main" val="1437482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08067-2DCD-4F3F-9E1F-1FC750F88AB2}" type="slidenum">
              <a:rPr lang="en-US" altLang="en-US" smtClean="0"/>
              <a:pPr/>
              <a:t>29</a:t>
            </a:fld>
            <a:endParaRPr lang="en-US" altLang="en-US"/>
          </a:p>
        </p:txBody>
      </p:sp>
    </p:spTree>
    <p:extLst>
      <p:ext uri="{BB962C8B-B14F-4D97-AF65-F5344CB8AC3E}">
        <p14:creationId xmlns:p14="http://schemas.microsoft.com/office/powerpoint/2010/main" val="1550648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08067-2DCD-4F3F-9E1F-1FC750F88AB2}" type="slidenum">
              <a:rPr lang="en-US" altLang="en-US" smtClean="0"/>
              <a:pPr/>
              <a:t>30</a:t>
            </a:fld>
            <a:endParaRPr lang="en-US" altLang="en-US"/>
          </a:p>
        </p:txBody>
      </p:sp>
    </p:spTree>
    <p:extLst>
      <p:ext uri="{BB962C8B-B14F-4D97-AF65-F5344CB8AC3E}">
        <p14:creationId xmlns:p14="http://schemas.microsoft.com/office/powerpoint/2010/main" val="113279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0979576-1D73-40F8-ABAD-484BD9A91B8D}"/>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1681">
              <a:spcBef>
                <a:spcPct val="30000"/>
              </a:spcBef>
              <a:defRPr kumimoji="1" sz="1200">
                <a:solidFill>
                  <a:schemeClr val="tx1"/>
                </a:solidFill>
                <a:latin typeface="Times New Roman" panose="02020603050405020304" pitchFamily="18" charset="0"/>
                <a:cs typeface="Arial" panose="020B0604020202020204" pitchFamily="34" charset="0"/>
              </a:defRPr>
            </a:lvl1pPr>
            <a:lvl2pPr marL="770662" indent="-296408" defTabSz="961681">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85634"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59887"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4pPr>
            <a:lvl5pPr marL="2134141"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5pPr>
            <a:lvl6pPr marL="260839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82648"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556902"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403115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533A945E-6C52-403C-BA00-C7AC03689B05}" type="slidenum">
              <a:rPr kumimoji="0" lang="en-US" altLang="en-US"/>
              <a:pPr>
                <a:spcBef>
                  <a:spcPct val="0"/>
                </a:spcBef>
              </a:pPr>
              <a:t>3</a:t>
            </a:fld>
            <a:endParaRPr kumimoji="0" lang="en-US" altLang="en-US"/>
          </a:p>
        </p:txBody>
      </p:sp>
      <p:sp>
        <p:nvSpPr>
          <p:cNvPr id="55299" name="Rectangle 2">
            <a:extLst>
              <a:ext uri="{FF2B5EF4-FFF2-40B4-BE49-F238E27FC236}">
                <a16:creationId xmlns:a16="http://schemas.microsoft.com/office/drawing/2014/main" id="{D7BC89D1-A9EB-4753-A355-4ECDEB83CC9D}"/>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69EBCCF5-8583-41B1-B9D5-50F301E762F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a:cs typeface="Arial" panose="020B0604020202020204" pitchFamily="34" charset="0"/>
              </a:rPr>
              <a:t>Altering any of these variables will alter the test results.</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Abrasive action is a result of the frictional effects of fabric against canister, the low liquor ratio and the impact of the steel/rubber balls on the fabric.</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08067-2DCD-4F3F-9E1F-1FC750F88AB2}" type="slidenum">
              <a:rPr lang="en-US" altLang="en-US" smtClean="0"/>
              <a:pPr/>
              <a:t>31</a:t>
            </a:fld>
            <a:endParaRPr lang="en-US" altLang="en-US"/>
          </a:p>
        </p:txBody>
      </p:sp>
    </p:spTree>
    <p:extLst>
      <p:ext uri="{BB962C8B-B14F-4D97-AF65-F5344CB8AC3E}">
        <p14:creationId xmlns:p14="http://schemas.microsoft.com/office/powerpoint/2010/main" val="295542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6C0898F4-AB6B-4CB0-801C-396AA828BCF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1681">
              <a:spcBef>
                <a:spcPct val="30000"/>
              </a:spcBef>
              <a:defRPr kumimoji="1" sz="1200">
                <a:solidFill>
                  <a:schemeClr val="tx1"/>
                </a:solidFill>
                <a:latin typeface="Times New Roman" panose="02020603050405020304" pitchFamily="18" charset="0"/>
                <a:cs typeface="Arial" panose="020B0604020202020204" pitchFamily="34" charset="0"/>
              </a:defRPr>
            </a:lvl1pPr>
            <a:lvl2pPr marL="770662" indent="-296408" defTabSz="961681">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85634"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59887"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4pPr>
            <a:lvl5pPr marL="2134141"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5pPr>
            <a:lvl6pPr marL="260839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82648"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556902"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403115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63D7D9E2-C676-4E09-BD6F-C5B99840281A}" type="slidenum">
              <a:rPr kumimoji="0" lang="en-US" altLang="en-US"/>
              <a:pPr>
                <a:spcBef>
                  <a:spcPct val="0"/>
                </a:spcBef>
              </a:pPr>
              <a:t>4</a:t>
            </a:fld>
            <a:endParaRPr kumimoji="0" lang="en-US" altLang="en-US"/>
          </a:p>
        </p:txBody>
      </p:sp>
      <p:sp>
        <p:nvSpPr>
          <p:cNvPr id="56323" name="Rectangle 2">
            <a:extLst>
              <a:ext uri="{FF2B5EF4-FFF2-40B4-BE49-F238E27FC236}">
                <a16:creationId xmlns:a16="http://schemas.microsoft.com/office/drawing/2014/main" id="{65556616-A12C-4164-B883-7B6331566111}"/>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FF42271F-5D88-48B9-A40C-694296651EF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a:cs typeface="Arial" panose="020B0604020202020204" pitchFamily="34" charset="0"/>
              </a:rPr>
              <a:t>Note: Results for staining obtained by this method on fabrics dyed to dark shades (navy, black, etc.) that contain a combination of polyester and spandex, or their blends, may not show the full staining propensity of such fabrics in consumer use.  </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It’s recommended that the staining results obtained by this test not be used for the acceptance testing of such fabrics.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due to a dyeing issue, as dyes for polyester may not be as colorfast on spandex.</a:t>
            </a:r>
          </a:p>
        </p:txBody>
      </p:sp>
      <p:sp>
        <p:nvSpPr>
          <p:cNvPr id="4" name="Slide Number Placeholder 3"/>
          <p:cNvSpPr>
            <a:spLocks noGrp="1"/>
          </p:cNvSpPr>
          <p:nvPr>
            <p:ph type="sldNum" sz="quarter" idx="10"/>
          </p:nvPr>
        </p:nvSpPr>
        <p:spPr/>
        <p:txBody>
          <a:bodyPr/>
          <a:lstStyle/>
          <a:p>
            <a:fld id="{DF108067-2DCD-4F3F-9E1F-1FC750F88AB2}" type="slidenum">
              <a:rPr lang="en-US" altLang="en-US" smtClean="0"/>
              <a:pPr/>
              <a:t>5</a:t>
            </a:fld>
            <a:endParaRPr lang="en-US" altLang="en-US"/>
          </a:p>
        </p:txBody>
      </p:sp>
    </p:spTree>
    <p:extLst>
      <p:ext uri="{BB962C8B-B14F-4D97-AF65-F5344CB8AC3E}">
        <p14:creationId xmlns:p14="http://schemas.microsoft.com/office/powerpoint/2010/main" val="224572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0E7A4A5B-4D9B-4743-A014-F82BE66991C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1681">
              <a:spcBef>
                <a:spcPct val="30000"/>
              </a:spcBef>
              <a:defRPr kumimoji="1" sz="1200">
                <a:solidFill>
                  <a:schemeClr val="tx1"/>
                </a:solidFill>
                <a:latin typeface="Times New Roman" panose="02020603050405020304" pitchFamily="18" charset="0"/>
                <a:cs typeface="Arial" panose="020B0604020202020204" pitchFamily="34" charset="0"/>
              </a:defRPr>
            </a:lvl1pPr>
            <a:lvl2pPr marL="770662" indent="-296408" defTabSz="961681">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85634"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59887"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4pPr>
            <a:lvl5pPr marL="2134141"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5pPr>
            <a:lvl6pPr marL="260839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82648"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556902"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403115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82535D1E-C004-4487-95DB-8D45B5036586}" type="slidenum">
              <a:rPr kumimoji="0" lang="en-US" altLang="en-US"/>
              <a:pPr>
                <a:spcBef>
                  <a:spcPct val="0"/>
                </a:spcBef>
              </a:pPr>
              <a:t>6</a:t>
            </a:fld>
            <a:endParaRPr kumimoji="0" lang="en-US" altLang="en-US"/>
          </a:p>
        </p:txBody>
      </p:sp>
      <p:sp>
        <p:nvSpPr>
          <p:cNvPr id="57347" name="Rectangle 2">
            <a:extLst>
              <a:ext uri="{FF2B5EF4-FFF2-40B4-BE49-F238E27FC236}">
                <a16:creationId xmlns:a16="http://schemas.microsoft.com/office/drawing/2014/main" id="{CE2EAFEA-B5D2-4F49-8864-BE7C3A8D544E}"/>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80596EC2-4975-486A-B664-5310C52B39C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lnSpc>
                <a:spcPct val="80000"/>
              </a:lnSpc>
            </a:pPr>
            <a:r>
              <a:rPr lang="en-US" altLang="en-US" sz="900">
                <a:cs typeface="Arial" panose="020B0604020202020204" pitchFamily="34" charset="0"/>
              </a:rPr>
              <a:t>With six options to choose from, it may be difficult to determine which one best suits your fabric’s end use.</a:t>
            </a:r>
          </a:p>
          <a:p>
            <a:pPr eaLnBrk="1" hangingPunct="1">
              <a:lnSpc>
                <a:spcPct val="80000"/>
              </a:lnSpc>
            </a:pPr>
            <a:endParaRPr lang="en-US" altLang="en-US" sz="900">
              <a:cs typeface="Arial" panose="020B0604020202020204" pitchFamily="34" charset="0"/>
            </a:endParaRPr>
          </a:p>
          <a:p>
            <a:pPr eaLnBrk="1" hangingPunct="1">
              <a:lnSpc>
                <a:spcPct val="80000"/>
              </a:lnSpc>
            </a:pPr>
            <a:r>
              <a:rPr lang="en-US" altLang="en-US" sz="900">
                <a:cs typeface="Arial" panose="020B0604020202020204" pitchFamily="34" charset="0"/>
              </a:rPr>
              <a:t>Each option, 1A-5A, correlates with a  “real world” end use. The severity of each 45 (or 20 min. – Option 1B*) min. laundering, whether is it hand or home, depends on the test option chosen.</a:t>
            </a:r>
          </a:p>
          <a:p>
            <a:pPr eaLnBrk="1" hangingPunct="1">
              <a:lnSpc>
                <a:spcPct val="80000"/>
              </a:lnSpc>
            </a:pPr>
            <a:endParaRPr lang="en-US" altLang="en-US" sz="900">
              <a:cs typeface="Arial" panose="020B0604020202020204" pitchFamily="34" charset="0"/>
            </a:endParaRPr>
          </a:p>
          <a:p>
            <a:pPr eaLnBrk="1" hangingPunct="1">
              <a:lnSpc>
                <a:spcPct val="80000"/>
              </a:lnSpc>
            </a:pPr>
            <a:r>
              <a:rPr lang="en-US" altLang="en-US" sz="900">
                <a:cs typeface="Arial" panose="020B0604020202020204" pitchFamily="34" charset="0"/>
              </a:rPr>
              <a:t>Test option 1A is for evaluating the colorfastness of textiles that are expected to withstand repeated hand launderings at a low temperature. Specimens will show a color change comparable to 5 hand launderings after the testing time of 45 min. @ a temp. of 40 +/- 3 degrees Celsius.</a:t>
            </a:r>
          </a:p>
          <a:p>
            <a:pPr eaLnBrk="1" hangingPunct="1">
              <a:lnSpc>
                <a:spcPct val="80000"/>
              </a:lnSpc>
            </a:pPr>
            <a:endParaRPr lang="en-US" altLang="en-US" sz="900">
              <a:cs typeface="Arial" panose="020B0604020202020204" pitchFamily="34" charset="0"/>
            </a:endParaRPr>
          </a:p>
          <a:p>
            <a:pPr eaLnBrk="1" hangingPunct="1">
              <a:lnSpc>
                <a:spcPct val="80000"/>
              </a:lnSpc>
            </a:pPr>
            <a:r>
              <a:rPr lang="en-US" altLang="en-US" sz="900">
                <a:cs typeface="Arial" panose="020B0604020202020204" pitchFamily="34" charset="0"/>
              </a:rPr>
              <a:t>Test option 1B shows colorfastness results similar to textiles that are expected to withstand repeated hand laundering at cool temperatures. Specimens will show a color change comparable to 5 hand launderings after the testing time of 20 min. @ a temp. of 27 +/- 3 degrees Celsius. </a:t>
            </a:r>
          </a:p>
          <a:p>
            <a:pPr eaLnBrk="1" hangingPunct="1">
              <a:lnSpc>
                <a:spcPct val="80000"/>
              </a:lnSpc>
            </a:pPr>
            <a:r>
              <a:rPr lang="en-US" altLang="en-US" sz="900">
                <a:cs typeface="Arial" panose="020B0604020202020204" pitchFamily="34" charset="0"/>
              </a:rPr>
              <a:t>*This option is the first test that includes the use of the standard liquid detergent and the use of rubber balls instead of stainless steel balls.</a:t>
            </a:r>
          </a:p>
          <a:p>
            <a:pPr eaLnBrk="1" hangingPunct="1">
              <a:lnSpc>
                <a:spcPct val="80000"/>
              </a:lnSpc>
            </a:pPr>
            <a:endParaRPr lang="en-US" altLang="en-US" sz="900">
              <a:cs typeface="Arial" panose="020B0604020202020204" pitchFamily="34" charset="0"/>
            </a:endParaRPr>
          </a:p>
          <a:p>
            <a:pPr eaLnBrk="1" hangingPunct="1">
              <a:lnSpc>
                <a:spcPct val="80000"/>
              </a:lnSpc>
            </a:pPr>
            <a:r>
              <a:rPr lang="en-US" altLang="en-US" sz="900">
                <a:cs typeface="Arial" panose="020B0604020202020204" pitchFamily="34" charset="0"/>
              </a:rPr>
              <a:t>Test option 2A shows colorfastness results similar to textiles that are expected to withstand 5 home launderings at 38 +/- 3 degrees Celsius.</a:t>
            </a:r>
          </a:p>
          <a:p>
            <a:pPr eaLnBrk="1" hangingPunct="1">
              <a:lnSpc>
                <a:spcPct val="80000"/>
              </a:lnSpc>
            </a:pPr>
            <a:endParaRPr lang="en-US" altLang="en-US" sz="900">
              <a:cs typeface="Arial" panose="020B0604020202020204" pitchFamily="34" charset="0"/>
            </a:endParaRPr>
          </a:p>
          <a:p>
            <a:pPr eaLnBrk="1" hangingPunct="1">
              <a:lnSpc>
                <a:spcPct val="80000"/>
              </a:lnSpc>
            </a:pPr>
            <a:r>
              <a:rPr lang="en-US" altLang="en-US" sz="900">
                <a:cs typeface="Arial" panose="020B0604020202020204" pitchFamily="34" charset="0"/>
              </a:rPr>
              <a:t>Test option 3A is for evaluating colorfastness to washing textiles considered washable under vigorous conditions.  It produces similar results to 5 home machine launderings at 60 +/- 3 degrees Celsius.</a:t>
            </a:r>
          </a:p>
          <a:p>
            <a:pPr eaLnBrk="1" hangingPunct="1">
              <a:lnSpc>
                <a:spcPct val="80000"/>
              </a:lnSpc>
            </a:pPr>
            <a:endParaRPr lang="en-US" altLang="en-US" sz="900">
              <a:cs typeface="Arial" panose="020B0604020202020204" pitchFamily="34" charset="0"/>
            </a:endParaRPr>
          </a:p>
          <a:p>
            <a:pPr eaLnBrk="1" hangingPunct="1">
              <a:lnSpc>
                <a:spcPct val="80000"/>
              </a:lnSpc>
            </a:pPr>
            <a:r>
              <a:rPr lang="en-US" altLang="en-US" sz="900">
                <a:cs typeface="Arial" panose="020B0604020202020204" pitchFamily="34" charset="0"/>
              </a:rPr>
              <a:t>Test option 4A has conditions similar to that of 3A with the only difference being that it incorporates the use of chlorine as a bleaching agent. Specimens subjected to this test should show a color change similar to 5 home machine launderings at 63 +/- 3 degrees Celsius with 3.74g per L (0.50 oz/gal) of 5% available chlorine per 3.6kg (8 lb) load.</a:t>
            </a:r>
          </a:p>
          <a:p>
            <a:pPr eaLnBrk="1" hangingPunct="1">
              <a:lnSpc>
                <a:spcPct val="80000"/>
              </a:lnSpc>
            </a:pPr>
            <a:endParaRPr lang="en-US" altLang="en-US" sz="900">
              <a:cs typeface="Arial" panose="020B0604020202020204" pitchFamily="34" charset="0"/>
            </a:endParaRPr>
          </a:p>
          <a:p>
            <a:pPr eaLnBrk="1" hangingPunct="1">
              <a:lnSpc>
                <a:spcPct val="80000"/>
              </a:lnSpc>
            </a:pPr>
            <a:r>
              <a:rPr lang="en-US" altLang="en-US" sz="900">
                <a:cs typeface="Arial" panose="020B0604020202020204" pitchFamily="34" charset="0"/>
              </a:rPr>
              <a:t>Test option 5A is similar to test 2A but 5A, like 4A, also incorporates the use of chlorine. Specimens subjected to test 5A should show color change similar to that produced by 5 home machine launderings at 49 +/- 3 degrees Celsius with 200 +/- 1 ppm available chlorine.</a:t>
            </a:r>
          </a:p>
          <a:p>
            <a:pPr eaLnBrk="1" hangingPunct="1">
              <a:lnSpc>
                <a:spcPct val="80000"/>
              </a:lnSpc>
            </a:pPr>
            <a:endParaRPr lang="en-US" altLang="en-US" sz="900">
              <a:cs typeface="Arial" panose="020B0604020202020204" pitchFamily="34" charset="0"/>
            </a:endParaRPr>
          </a:p>
          <a:p>
            <a:pPr eaLnBrk="1" hangingPunct="1">
              <a:lnSpc>
                <a:spcPct val="80000"/>
              </a:lnSpc>
            </a:pPr>
            <a:r>
              <a:rPr lang="en-US" altLang="en-US" sz="900" b="1">
                <a:cs typeface="Arial" panose="020B0604020202020204" pitchFamily="34" charset="0"/>
              </a:rPr>
              <a:t>Note:</a:t>
            </a:r>
            <a:r>
              <a:rPr lang="en-US" altLang="en-US" sz="900">
                <a:cs typeface="Arial" panose="020B0604020202020204" pitchFamily="34" charset="0"/>
              </a:rPr>
              <a:t> With tests 4A and 5A it is important to remember not to use a multi-fiber strip because the wool on the strip absorbs the chlorine leaving very little for bleaching action. However, the wool can be removed from the multifiber strip before testing to eliminate this effect.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8ABBD92C-FBD6-42F2-8B8E-6A1092285DF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1681">
              <a:spcBef>
                <a:spcPct val="30000"/>
              </a:spcBef>
              <a:defRPr kumimoji="1" sz="1200">
                <a:solidFill>
                  <a:schemeClr val="tx1"/>
                </a:solidFill>
                <a:latin typeface="Times New Roman" panose="02020603050405020304" pitchFamily="18" charset="0"/>
                <a:cs typeface="Arial" panose="020B0604020202020204" pitchFamily="34" charset="0"/>
              </a:defRPr>
            </a:lvl1pPr>
            <a:lvl2pPr marL="770662" indent="-296408" defTabSz="961681">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85634"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59887"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4pPr>
            <a:lvl5pPr marL="2134141"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5pPr>
            <a:lvl6pPr marL="260839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82648"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556902"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403115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38F97383-4CC0-49F0-939F-BEC77FC58222}" type="slidenum">
              <a:rPr kumimoji="0" lang="en-US" altLang="en-US"/>
              <a:pPr>
                <a:spcBef>
                  <a:spcPct val="0"/>
                </a:spcBef>
              </a:pPr>
              <a:t>7</a:t>
            </a:fld>
            <a:endParaRPr kumimoji="0" lang="en-US" altLang="en-US"/>
          </a:p>
        </p:txBody>
      </p:sp>
      <p:sp>
        <p:nvSpPr>
          <p:cNvPr id="58371" name="Rectangle 2">
            <a:extLst>
              <a:ext uri="{FF2B5EF4-FFF2-40B4-BE49-F238E27FC236}">
                <a16:creationId xmlns:a16="http://schemas.microsoft.com/office/drawing/2014/main" id="{82F872F0-F2F4-4E65-9FC3-14AB31DF0927}"/>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2ABB0920-E685-4327-8FAD-FBF7C6DF53A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b="1">
                <a:cs typeface="Arial" panose="020B0604020202020204" pitchFamily="34" charset="0"/>
              </a:rPr>
              <a:t>Note:</a:t>
            </a:r>
            <a:r>
              <a:rPr lang="en-US" altLang="en-US">
                <a:cs typeface="Arial" panose="020B0604020202020204" pitchFamily="34" charset="0"/>
              </a:rPr>
              <a:t> Most accelerated laundering machines are also equipped with a pre-heater/storage module.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15CB553C-354E-4D24-A250-0CA9E8572CC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1681">
              <a:spcBef>
                <a:spcPct val="30000"/>
              </a:spcBef>
              <a:defRPr kumimoji="1" sz="1200">
                <a:solidFill>
                  <a:schemeClr val="tx1"/>
                </a:solidFill>
                <a:latin typeface="Times New Roman" panose="02020603050405020304" pitchFamily="18" charset="0"/>
                <a:cs typeface="Arial" panose="020B0604020202020204" pitchFamily="34" charset="0"/>
              </a:defRPr>
            </a:lvl1pPr>
            <a:lvl2pPr marL="770662" indent="-296408" defTabSz="961681">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85634"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59887"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4pPr>
            <a:lvl5pPr marL="2134141"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5pPr>
            <a:lvl6pPr marL="260839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82648"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556902"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403115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37D3FFE4-D7BB-47F0-B524-4EFF3389F68B}" type="slidenum">
              <a:rPr kumimoji="0" lang="en-US" altLang="en-US"/>
              <a:pPr>
                <a:spcBef>
                  <a:spcPct val="0"/>
                </a:spcBef>
              </a:pPr>
              <a:t>8</a:t>
            </a:fld>
            <a:endParaRPr kumimoji="0" lang="en-US" altLang="en-US"/>
          </a:p>
        </p:txBody>
      </p:sp>
      <p:sp>
        <p:nvSpPr>
          <p:cNvPr id="59395" name="Rectangle 2">
            <a:extLst>
              <a:ext uri="{FF2B5EF4-FFF2-40B4-BE49-F238E27FC236}">
                <a16:creationId xmlns:a16="http://schemas.microsoft.com/office/drawing/2014/main" id="{9B864231-DB5E-481E-BC9A-8673CD219BF1}"/>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EEDCDE9A-6DE2-4A0F-A8E2-57314EC61F6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dirty="0">
                <a:cs typeface="Arial" panose="020B0604020202020204" pitchFamily="34" charset="0"/>
              </a:rPr>
              <a:t>*A laundering machine for rotating closed canisters in a thermostatically water bath at 40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2F0FFCA-937F-41E2-B1B6-9DBBDA8AE7A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1681">
              <a:spcBef>
                <a:spcPct val="30000"/>
              </a:spcBef>
              <a:defRPr kumimoji="1" sz="1200">
                <a:solidFill>
                  <a:schemeClr val="tx1"/>
                </a:solidFill>
                <a:latin typeface="Times New Roman" panose="02020603050405020304" pitchFamily="18" charset="0"/>
                <a:cs typeface="Arial" panose="020B0604020202020204" pitchFamily="34" charset="0"/>
              </a:defRPr>
            </a:lvl1pPr>
            <a:lvl2pPr marL="770662" indent="-296408" defTabSz="961681">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85634"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59887"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4pPr>
            <a:lvl5pPr marL="2134141" indent="-237127" defTabSz="961681">
              <a:spcBef>
                <a:spcPct val="30000"/>
              </a:spcBef>
              <a:defRPr kumimoji="1" sz="1200">
                <a:solidFill>
                  <a:schemeClr val="tx1"/>
                </a:solidFill>
                <a:latin typeface="Times New Roman" panose="02020603050405020304" pitchFamily="18" charset="0"/>
                <a:cs typeface="Arial" panose="020B0604020202020204" pitchFamily="34" charset="0"/>
              </a:defRPr>
            </a:lvl5pPr>
            <a:lvl6pPr marL="260839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82648"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556902"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4031155" indent="-237127" defTabSz="961681"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807EF823-7F29-4B36-84BF-21A61A15C852}" type="slidenum">
              <a:rPr kumimoji="0" lang="en-US" altLang="en-US"/>
              <a:pPr>
                <a:spcBef>
                  <a:spcPct val="0"/>
                </a:spcBef>
              </a:pPr>
              <a:t>9</a:t>
            </a:fld>
            <a:endParaRPr kumimoji="0" lang="en-US" altLang="en-US"/>
          </a:p>
        </p:txBody>
      </p:sp>
      <p:sp>
        <p:nvSpPr>
          <p:cNvPr id="60419" name="Rectangle 2">
            <a:extLst>
              <a:ext uri="{FF2B5EF4-FFF2-40B4-BE49-F238E27FC236}">
                <a16:creationId xmlns:a16="http://schemas.microsoft.com/office/drawing/2014/main" id="{2695AF14-BA0E-40D0-8358-04C92AAA964E}"/>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AB0AE136-EC23-4EB8-B975-25B89BCF674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a:cs typeface="Arial" panose="020B0604020202020204" pitchFamily="34" charset="0"/>
              </a:rPr>
              <a:t>500 mL canister (Type I for option 1A) on left</a:t>
            </a:r>
          </a:p>
          <a:p>
            <a:pPr eaLnBrk="1" hangingPunct="1"/>
            <a:r>
              <a:rPr lang="en-US" altLang="en-US">
                <a:cs typeface="Arial" panose="020B0604020202020204" pitchFamily="34" charset="0"/>
              </a:rPr>
              <a:t>1200 mL canister (Type II for all other options) on right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7F596E6-C9D2-4B7A-87DB-288BA797E07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2CC2970-85CE-4FEC-ADC8-AC92435FC7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3B2714-23A4-4CD9-A2B3-CC14084C9A76}"/>
              </a:ext>
            </a:extLst>
          </p:cNvPr>
          <p:cNvSpPr>
            <a:spLocks noGrp="1"/>
          </p:cNvSpPr>
          <p:nvPr>
            <p:ph type="sldNum" sz="quarter" idx="12"/>
          </p:nvPr>
        </p:nvSpPr>
        <p:spPr/>
        <p:txBody>
          <a:bodyPr/>
          <a:lstStyle>
            <a:lvl1pPr>
              <a:defRPr/>
            </a:lvl1pPr>
          </a:lstStyle>
          <a:p>
            <a:fld id="{07F8F427-D5F6-4CEC-AD4F-FD1594CF954D}" type="slidenum">
              <a:rPr lang="en-US" altLang="en-US"/>
              <a:pPr/>
              <a:t>‹#›</a:t>
            </a:fld>
            <a:endParaRPr lang="en-US" altLang="en-US"/>
          </a:p>
        </p:txBody>
      </p:sp>
    </p:spTree>
    <p:extLst>
      <p:ext uri="{BB962C8B-B14F-4D97-AF65-F5344CB8AC3E}">
        <p14:creationId xmlns:p14="http://schemas.microsoft.com/office/powerpoint/2010/main" val="88140715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FBFD9-9E40-4975-BD90-C7B694077BB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7A29AAA-1E53-474B-BDB9-D5B3D61CD9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58A265-73F6-4849-9050-4BD76BBBA421}"/>
              </a:ext>
            </a:extLst>
          </p:cNvPr>
          <p:cNvSpPr>
            <a:spLocks noGrp="1"/>
          </p:cNvSpPr>
          <p:nvPr>
            <p:ph type="sldNum" sz="quarter" idx="12"/>
          </p:nvPr>
        </p:nvSpPr>
        <p:spPr/>
        <p:txBody>
          <a:bodyPr/>
          <a:lstStyle>
            <a:lvl1pPr>
              <a:defRPr/>
            </a:lvl1pPr>
          </a:lstStyle>
          <a:p>
            <a:fld id="{942AB80B-E99F-4DD7-B941-8A951BDD0149}" type="slidenum">
              <a:rPr lang="en-US" altLang="en-US"/>
              <a:pPr/>
              <a:t>‹#›</a:t>
            </a:fld>
            <a:endParaRPr lang="en-US" altLang="en-US"/>
          </a:p>
        </p:txBody>
      </p:sp>
    </p:spTree>
    <p:extLst>
      <p:ext uri="{BB962C8B-B14F-4D97-AF65-F5344CB8AC3E}">
        <p14:creationId xmlns:p14="http://schemas.microsoft.com/office/powerpoint/2010/main" val="396348048"/>
      </p:ext>
    </p:extLst>
  </p:cSld>
  <p:clrMapOvr>
    <a:masterClrMapping/>
  </p:clrMapOvr>
  <p:transition spd="slow"/>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3050"/>
            <a:ext cx="24749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90600" y="1435100"/>
            <a:ext cx="2474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ED6E11F-5BBB-417B-B530-C36CA4D8ED5E}"/>
              </a:ext>
            </a:extLst>
          </p:cNvPr>
          <p:cNvSpPr>
            <a:spLocks noGrp="1"/>
          </p:cNvSpPr>
          <p:nvPr>
            <p:ph type="dt" sz="half" idx="10"/>
          </p:nvPr>
        </p:nvSpPr>
        <p:spPr/>
        <p:txBody>
          <a:bodyPr/>
          <a:lstStyle>
            <a:lvl1pPr>
              <a:defRPr/>
            </a:lvl1pPr>
          </a:lstStyle>
          <a:p>
            <a:pPr>
              <a:defRPr/>
            </a:pPr>
            <a:fld id="{AE827A60-3B24-4E75-B48B-3CE04309BFC6}"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73FAC9DA-82F1-46AC-AB49-84FB8B1674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15CB10A-9C19-40DF-A3D1-12F29E8D2586}"/>
              </a:ext>
            </a:extLst>
          </p:cNvPr>
          <p:cNvSpPr>
            <a:spLocks noGrp="1"/>
          </p:cNvSpPr>
          <p:nvPr>
            <p:ph type="sldNum" sz="quarter" idx="12"/>
          </p:nvPr>
        </p:nvSpPr>
        <p:spPr/>
        <p:txBody>
          <a:bodyPr/>
          <a:lstStyle>
            <a:lvl1pPr>
              <a:defRPr/>
            </a:lvl1pPr>
          </a:lstStyle>
          <a:p>
            <a:fld id="{F92B52FE-E8B8-4B15-815C-10BF21B980FE}" type="slidenum">
              <a:rPr lang="en-US" altLang="en-US"/>
              <a:pPr/>
              <a:t>‹#›</a:t>
            </a:fld>
            <a:endParaRPr lang="en-US" altLang="en-US"/>
          </a:p>
        </p:txBody>
      </p:sp>
    </p:spTree>
    <p:extLst>
      <p:ext uri="{BB962C8B-B14F-4D97-AF65-F5344CB8AC3E}">
        <p14:creationId xmlns:p14="http://schemas.microsoft.com/office/powerpoint/2010/main" val="4131959883"/>
      </p:ext>
    </p:extLst>
  </p:cSld>
  <p:clrMapOvr>
    <a:masterClrMapping/>
  </p:clrMapOvr>
  <p:transition spd="slow"/>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77170A5-516B-4719-BF7A-E63196AF8F95}"/>
              </a:ext>
            </a:extLst>
          </p:cNvPr>
          <p:cNvSpPr>
            <a:spLocks noGrp="1"/>
          </p:cNvSpPr>
          <p:nvPr>
            <p:ph type="dt" sz="half" idx="10"/>
          </p:nvPr>
        </p:nvSpPr>
        <p:spPr/>
        <p:txBody>
          <a:bodyPr/>
          <a:lstStyle>
            <a:lvl1pPr>
              <a:defRPr/>
            </a:lvl1pPr>
          </a:lstStyle>
          <a:p>
            <a:pPr>
              <a:defRPr/>
            </a:pPr>
            <a:fld id="{F21E8EC7-FAA9-4952-A394-6D69CCB9AE0D}"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CF36372F-7FD0-4846-8860-946FD15834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AB5E3A9-0C7A-41D7-99BE-0CC30ADEED4E}"/>
              </a:ext>
            </a:extLst>
          </p:cNvPr>
          <p:cNvSpPr>
            <a:spLocks noGrp="1"/>
          </p:cNvSpPr>
          <p:nvPr>
            <p:ph type="sldNum" sz="quarter" idx="12"/>
          </p:nvPr>
        </p:nvSpPr>
        <p:spPr/>
        <p:txBody>
          <a:bodyPr/>
          <a:lstStyle>
            <a:lvl1pPr>
              <a:defRPr/>
            </a:lvl1pPr>
          </a:lstStyle>
          <a:p>
            <a:fld id="{2C212172-FF31-45F1-9217-5AD5068E4AEB}" type="slidenum">
              <a:rPr lang="en-US" altLang="en-US"/>
              <a:pPr/>
              <a:t>‹#›</a:t>
            </a:fld>
            <a:endParaRPr lang="en-US" altLang="en-US"/>
          </a:p>
        </p:txBody>
      </p:sp>
    </p:spTree>
    <p:extLst>
      <p:ext uri="{BB962C8B-B14F-4D97-AF65-F5344CB8AC3E}">
        <p14:creationId xmlns:p14="http://schemas.microsoft.com/office/powerpoint/2010/main" val="3237103372"/>
      </p:ext>
    </p:extLst>
  </p:cSld>
  <p:clrMapOvr>
    <a:masterClrMapping/>
  </p:clrMapOvr>
  <p:transition spd="slow"/>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FAFDF-BF75-42B3-B695-87F898CC1BB3}"/>
              </a:ext>
            </a:extLst>
          </p:cNvPr>
          <p:cNvSpPr>
            <a:spLocks noGrp="1"/>
          </p:cNvSpPr>
          <p:nvPr>
            <p:ph type="dt" sz="half" idx="10"/>
          </p:nvPr>
        </p:nvSpPr>
        <p:spPr/>
        <p:txBody>
          <a:bodyPr/>
          <a:lstStyle>
            <a:lvl1pPr>
              <a:defRPr/>
            </a:lvl1pPr>
          </a:lstStyle>
          <a:p>
            <a:pPr>
              <a:defRPr/>
            </a:pPr>
            <a:fld id="{6DE2B5BD-D0F6-4561-AC2E-212A6903F84A}"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ED62C2DC-1B94-46C3-95A8-5CC102BE67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80D760-82F9-4572-A802-1BDD7510151F}"/>
              </a:ext>
            </a:extLst>
          </p:cNvPr>
          <p:cNvSpPr>
            <a:spLocks noGrp="1"/>
          </p:cNvSpPr>
          <p:nvPr>
            <p:ph type="sldNum" sz="quarter" idx="12"/>
          </p:nvPr>
        </p:nvSpPr>
        <p:spPr/>
        <p:txBody>
          <a:bodyPr/>
          <a:lstStyle>
            <a:lvl1pPr>
              <a:defRPr/>
            </a:lvl1pPr>
          </a:lstStyle>
          <a:p>
            <a:fld id="{6A99C95D-C0FD-42D6-8797-5794CD10DA70}" type="slidenum">
              <a:rPr lang="en-US" altLang="en-US"/>
              <a:pPr/>
              <a:t>‹#›</a:t>
            </a:fld>
            <a:endParaRPr lang="en-US" altLang="en-US"/>
          </a:p>
        </p:txBody>
      </p:sp>
    </p:spTree>
    <p:extLst>
      <p:ext uri="{BB962C8B-B14F-4D97-AF65-F5344CB8AC3E}">
        <p14:creationId xmlns:p14="http://schemas.microsoft.com/office/powerpoint/2010/main" val="297600258"/>
      </p:ext>
    </p:extLst>
  </p:cSld>
  <p:clrMapOvr>
    <a:masterClrMapping/>
  </p:clrMapOvr>
  <p:transition spd="slow"/>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274638"/>
            <a:ext cx="548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DED67-D5D0-4EEB-BD2D-B03FBE6B4A94}"/>
              </a:ext>
            </a:extLst>
          </p:cNvPr>
          <p:cNvSpPr>
            <a:spLocks noGrp="1"/>
          </p:cNvSpPr>
          <p:nvPr>
            <p:ph type="dt" sz="half" idx="10"/>
          </p:nvPr>
        </p:nvSpPr>
        <p:spPr/>
        <p:txBody>
          <a:bodyPr/>
          <a:lstStyle>
            <a:lvl1pPr>
              <a:defRPr/>
            </a:lvl1pPr>
          </a:lstStyle>
          <a:p>
            <a:pPr>
              <a:defRPr/>
            </a:pPr>
            <a:fld id="{C24DA1F3-2372-4464-9271-C8E6A44FFD7B}"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ABF1AD7B-C8E7-4569-B72C-C28D68CA95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0172B6-23BC-405D-9E37-947DB1F8A631}"/>
              </a:ext>
            </a:extLst>
          </p:cNvPr>
          <p:cNvSpPr>
            <a:spLocks noGrp="1"/>
          </p:cNvSpPr>
          <p:nvPr>
            <p:ph type="sldNum" sz="quarter" idx="12"/>
          </p:nvPr>
        </p:nvSpPr>
        <p:spPr/>
        <p:txBody>
          <a:bodyPr/>
          <a:lstStyle>
            <a:lvl1pPr>
              <a:defRPr/>
            </a:lvl1pPr>
          </a:lstStyle>
          <a:p>
            <a:fld id="{5ED186A4-B6CD-41F2-85C0-F11B4732BEDC}" type="slidenum">
              <a:rPr lang="en-US" altLang="en-US"/>
              <a:pPr/>
              <a:t>‹#›</a:t>
            </a:fld>
            <a:endParaRPr lang="en-US" altLang="en-US"/>
          </a:p>
        </p:txBody>
      </p:sp>
    </p:spTree>
    <p:extLst>
      <p:ext uri="{BB962C8B-B14F-4D97-AF65-F5344CB8AC3E}">
        <p14:creationId xmlns:p14="http://schemas.microsoft.com/office/powerpoint/2010/main" val="1226833310"/>
      </p:ext>
    </p:extLst>
  </p:cSld>
  <p:clrMapOvr>
    <a:masterClrMapping/>
  </p:clrMapOvr>
  <p:transition spd="slow"/>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Text and Clip 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990600" y="1600200"/>
            <a:ext cx="35052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lipArt Placeholder 3"/>
          <p:cNvSpPr>
            <a:spLocks noGrp="1"/>
          </p:cNvSpPr>
          <p:nvPr>
            <p:ph type="clipArt" sz="half" idx="2"/>
          </p:nvPr>
        </p:nvSpPr>
        <p:spPr>
          <a:xfrm>
            <a:off x="4648200" y="1600200"/>
            <a:ext cx="4038600" cy="4530725"/>
          </a:xfrm>
        </p:spPr>
        <p:txBody>
          <a:bodyPr rtlCol="0">
            <a:normAutofit/>
          </a:bodyPr>
          <a:lstStyle/>
          <a:p>
            <a:pPr lvl="0"/>
            <a:r>
              <a:rPr lang="en-US" noProof="0"/>
              <a:t>Click icon to add clip art</a:t>
            </a:r>
            <a:endParaRPr lang="en-US" noProof="0" dirty="0"/>
          </a:p>
        </p:txBody>
      </p:sp>
      <p:sp>
        <p:nvSpPr>
          <p:cNvPr id="9" name="Title 1"/>
          <p:cNvSpPr>
            <a:spLocks noGrp="1"/>
          </p:cNvSpPr>
          <p:nvPr>
            <p:ph type="title"/>
          </p:nvPr>
        </p:nvSpPr>
        <p:spPr>
          <a:xfrm>
            <a:off x="990600" y="274638"/>
            <a:ext cx="7696200" cy="1143000"/>
          </a:xfrm>
        </p:spPr>
        <p:txBody>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8468838C-1964-4F30-919B-22DD5B5E831D}"/>
              </a:ext>
            </a:extLst>
          </p:cNvPr>
          <p:cNvSpPr>
            <a:spLocks noGrp="1"/>
          </p:cNvSpPr>
          <p:nvPr>
            <p:ph type="dt" sz="half" idx="10"/>
          </p:nvPr>
        </p:nvSpPr>
        <p:spPr/>
        <p:txBody>
          <a:bodyPr/>
          <a:lstStyle>
            <a:lvl1pPr>
              <a:defRPr/>
            </a:lvl1pPr>
          </a:lstStyle>
          <a:p>
            <a:pPr>
              <a:defRPr/>
            </a:pPr>
            <a:fld id="{C5B94A17-7614-4882-A618-A8D438D7337E}"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5F9BBA32-F7E4-43A6-8993-1BE444FA7D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809999-56F3-4185-9B5A-E46038B47FCF}"/>
              </a:ext>
            </a:extLst>
          </p:cNvPr>
          <p:cNvSpPr>
            <a:spLocks noGrp="1"/>
          </p:cNvSpPr>
          <p:nvPr>
            <p:ph type="sldNum" sz="quarter" idx="12"/>
          </p:nvPr>
        </p:nvSpPr>
        <p:spPr/>
        <p:txBody>
          <a:bodyPr/>
          <a:lstStyle>
            <a:lvl1pPr>
              <a:defRPr/>
            </a:lvl1pPr>
          </a:lstStyle>
          <a:p>
            <a:fld id="{ECB9368E-84E1-46C5-9F92-C1BD6CE1CF3E}" type="slidenum">
              <a:rPr lang="en-US" altLang="en-US"/>
              <a:pPr/>
              <a:t>‹#›</a:t>
            </a:fld>
            <a:endParaRPr lang="en-US" altLang="en-US"/>
          </a:p>
        </p:txBody>
      </p:sp>
    </p:spTree>
    <p:extLst>
      <p:ext uri="{BB962C8B-B14F-4D97-AF65-F5344CB8AC3E}">
        <p14:creationId xmlns:p14="http://schemas.microsoft.com/office/powerpoint/2010/main" val="1738776981"/>
      </p:ext>
    </p:extLst>
  </p:cSld>
  <p:clrMapOvr>
    <a:masterClrMapping/>
  </p:clrMapOvr>
  <p:transition spd="slow"/>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130425"/>
            <a:ext cx="7467600" cy="1470025"/>
          </a:xfrm>
        </p:spPr>
        <p:txBody>
          <a:bodyPr/>
          <a:lstStyle>
            <a:lvl1pPr>
              <a:defRPr>
                <a:solidFill>
                  <a:srgbClr val="D13239"/>
                </a:solidFill>
              </a:defRPr>
            </a:lvl1pPr>
          </a:lstStyle>
          <a:p>
            <a:r>
              <a:rPr lang="en-US"/>
              <a:t>Click to edit Master title style</a:t>
            </a:r>
            <a:endParaRPr lang="en-US" dirty="0"/>
          </a:p>
        </p:txBody>
      </p:sp>
      <p:sp>
        <p:nvSpPr>
          <p:cNvPr id="3" name="Subtitle 2"/>
          <p:cNvSpPr>
            <a:spLocks noGrp="1"/>
          </p:cNvSpPr>
          <p:nvPr>
            <p:ph type="subTitle" idx="1"/>
          </p:nvPr>
        </p:nvSpPr>
        <p:spPr>
          <a:xfrm>
            <a:off x="16002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6AE09-02C7-4E92-87C5-3D8C3CB12CBE}"/>
              </a:ext>
            </a:extLst>
          </p:cNvPr>
          <p:cNvSpPr>
            <a:spLocks noGrp="1"/>
          </p:cNvSpPr>
          <p:nvPr>
            <p:ph type="dt" sz="half" idx="10"/>
          </p:nvPr>
        </p:nvSpPr>
        <p:spPr/>
        <p:txBody>
          <a:bodyPr/>
          <a:lstStyle>
            <a:lvl1pPr>
              <a:defRPr/>
            </a:lvl1pPr>
          </a:lstStyle>
          <a:p>
            <a:pPr>
              <a:defRPr/>
            </a:pPr>
            <a:fld id="{15308B77-C8F3-4594-95EF-5E42D448F5EF}"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788BE6A5-1AE4-47F1-8F42-86080035DD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DCB887-913A-400B-AEAE-A0C093DD40E5}"/>
              </a:ext>
            </a:extLst>
          </p:cNvPr>
          <p:cNvSpPr>
            <a:spLocks noGrp="1"/>
          </p:cNvSpPr>
          <p:nvPr>
            <p:ph type="sldNum" sz="quarter" idx="12"/>
          </p:nvPr>
        </p:nvSpPr>
        <p:spPr/>
        <p:txBody>
          <a:bodyPr/>
          <a:lstStyle>
            <a:lvl1pPr>
              <a:defRPr/>
            </a:lvl1pPr>
          </a:lstStyle>
          <a:p>
            <a:fld id="{977FA1B7-E9F4-4702-9389-2961C3E4C0E6}" type="slidenum">
              <a:rPr lang="en-US" altLang="en-US"/>
              <a:pPr/>
              <a:t>‹#›</a:t>
            </a:fld>
            <a:endParaRPr lang="en-US" altLang="en-US"/>
          </a:p>
        </p:txBody>
      </p:sp>
    </p:spTree>
    <p:extLst>
      <p:ext uri="{BB962C8B-B14F-4D97-AF65-F5344CB8AC3E}">
        <p14:creationId xmlns:p14="http://schemas.microsoft.com/office/powerpoint/2010/main" val="2212947790"/>
      </p:ext>
    </p:extLst>
  </p:cSld>
  <p:clrMapOvr>
    <a:masterClrMapping/>
  </p:clrMapOvr>
  <p:transition spd="slow"/>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731B7-5BEF-4A24-A453-01EE78949AD3}"/>
              </a:ext>
            </a:extLst>
          </p:cNvPr>
          <p:cNvSpPr>
            <a:spLocks noGrp="1"/>
          </p:cNvSpPr>
          <p:nvPr>
            <p:ph type="dt" sz="half" idx="10"/>
          </p:nvPr>
        </p:nvSpPr>
        <p:spPr/>
        <p:txBody>
          <a:bodyPr/>
          <a:lstStyle>
            <a:lvl1pPr>
              <a:defRPr/>
            </a:lvl1pPr>
          </a:lstStyle>
          <a:p>
            <a:pPr>
              <a:defRPr/>
            </a:pPr>
            <a:fld id="{612295B8-C422-4FB1-A520-179571600669}"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2B901B4F-FE61-4024-8145-5E04C1809B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AF1135-071A-4129-9E54-6EA9108A4973}"/>
              </a:ext>
            </a:extLst>
          </p:cNvPr>
          <p:cNvSpPr>
            <a:spLocks noGrp="1"/>
          </p:cNvSpPr>
          <p:nvPr>
            <p:ph type="sldNum" sz="quarter" idx="12"/>
          </p:nvPr>
        </p:nvSpPr>
        <p:spPr/>
        <p:txBody>
          <a:bodyPr/>
          <a:lstStyle>
            <a:lvl1pPr>
              <a:defRPr/>
            </a:lvl1pPr>
          </a:lstStyle>
          <a:p>
            <a:fld id="{A6E5595D-810D-4607-91B7-BA8B9BA9D436}" type="slidenum">
              <a:rPr lang="en-US" altLang="en-US"/>
              <a:pPr/>
              <a:t>‹#›</a:t>
            </a:fld>
            <a:endParaRPr lang="en-US" altLang="en-US"/>
          </a:p>
        </p:txBody>
      </p:sp>
    </p:spTree>
    <p:extLst>
      <p:ext uri="{BB962C8B-B14F-4D97-AF65-F5344CB8AC3E}">
        <p14:creationId xmlns:p14="http://schemas.microsoft.com/office/powerpoint/2010/main" val="428755480"/>
      </p:ext>
    </p:extLst>
  </p:cSld>
  <p:clrMapOvr>
    <a:masterClrMapping/>
  </p:clrMapOvr>
  <p:transition spd="slow"/>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0599" y="4406900"/>
            <a:ext cx="75041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90599" y="2906713"/>
            <a:ext cx="7504113"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8C4F51-44BB-4395-9FFF-633389F41B56}"/>
              </a:ext>
            </a:extLst>
          </p:cNvPr>
          <p:cNvSpPr>
            <a:spLocks noGrp="1"/>
          </p:cNvSpPr>
          <p:nvPr>
            <p:ph type="dt" sz="half" idx="10"/>
          </p:nvPr>
        </p:nvSpPr>
        <p:spPr/>
        <p:txBody>
          <a:bodyPr/>
          <a:lstStyle>
            <a:lvl1pPr>
              <a:defRPr/>
            </a:lvl1pPr>
          </a:lstStyle>
          <a:p>
            <a:pPr>
              <a:defRPr/>
            </a:pPr>
            <a:fld id="{47CB1122-FB7A-4047-B619-F796474794A8}"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2114B1F7-981B-4555-82AE-FC27C0A726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E3D33F-184A-436B-A07E-E6F16C82B8F1}"/>
              </a:ext>
            </a:extLst>
          </p:cNvPr>
          <p:cNvSpPr>
            <a:spLocks noGrp="1"/>
          </p:cNvSpPr>
          <p:nvPr>
            <p:ph type="sldNum" sz="quarter" idx="12"/>
          </p:nvPr>
        </p:nvSpPr>
        <p:spPr/>
        <p:txBody>
          <a:bodyPr/>
          <a:lstStyle>
            <a:lvl1pPr>
              <a:defRPr/>
            </a:lvl1pPr>
          </a:lstStyle>
          <a:p>
            <a:fld id="{2827EF7E-B475-4BE4-9E97-2B808F571A6F}" type="slidenum">
              <a:rPr lang="en-US" altLang="en-US"/>
              <a:pPr/>
              <a:t>‹#›</a:t>
            </a:fld>
            <a:endParaRPr lang="en-US" altLang="en-US"/>
          </a:p>
        </p:txBody>
      </p:sp>
    </p:spTree>
    <p:extLst>
      <p:ext uri="{BB962C8B-B14F-4D97-AF65-F5344CB8AC3E}">
        <p14:creationId xmlns:p14="http://schemas.microsoft.com/office/powerpoint/2010/main" val="3582969018"/>
      </p:ext>
    </p:extLst>
  </p:cSld>
  <p:clrMapOvr>
    <a:masterClrMapping/>
  </p:clrMapOvr>
  <p:transition spd="slow"/>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0EED368-D40F-4610-8398-1FADE92E484D}"/>
              </a:ext>
            </a:extLst>
          </p:cNvPr>
          <p:cNvSpPr>
            <a:spLocks noGrp="1"/>
          </p:cNvSpPr>
          <p:nvPr>
            <p:ph type="dt" sz="half" idx="10"/>
          </p:nvPr>
        </p:nvSpPr>
        <p:spPr/>
        <p:txBody>
          <a:bodyPr/>
          <a:lstStyle>
            <a:lvl1pPr>
              <a:defRPr/>
            </a:lvl1pPr>
          </a:lstStyle>
          <a:p>
            <a:pPr>
              <a:defRPr/>
            </a:pPr>
            <a:fld id="{15D1A3EB-F080-4E61-BD56-23F171EAD957}"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1CCAF5CF-C002-49BC-A673-5F5BF394B3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D62D9E-90ED-478F-AF58-ECB0FF238765}"/>
              </a:ext>
            </a:extLst>
          </p:cNvPr>
          <p:cNvSpPr>
            <a:spLocks noGrp="1"/>
          </p:cNvSpPr>
          <p:nvPr>
            <p:ph type="sldNum" sz="quarter" idx="12"/>
          </p:nvPr>
        </p:nvSpPr>
        <p:spPr/>
        <p:txBody>
          <a:bodyPr/>
          <a:lstStyle>
            <a:lvl1pPr>
              <a:defRPr/>
            </a:lvl1pPr>
          </a:lstStyle>
          <a:p>
            <a:fld id="{639C4072-48CF-42BF-98AB-D5F10C4C24FC}" type="slidenum">
              <a:rPr lang="en-US" altLang="en-US"/>
              <a:pPr/>
              <a:t>‹#›</a:t>
            </a:fld>
            <a:endParaRPr lang="en-US" altLang="en-US"/>
          </a:p>
        </p:txBody>
      </p:sp>
    </p:spTree>
    <p:extLst>
      <p:ext uri="{BB962C8B-B14F-4D97-AF65-F5344CB8AC3E}">
        <p14:creationId xmlns:p14="http://schemas.microsoft.com/office/powerpoint/2010/main" val="4236553272"/>
      </p:ext>
    </p:extLst>
  </p:cSld>
  <p:clrMapOvr>
    <a:masterClrMapping/>
  </p:clrMapOvr>
  <p:transition spd="slow"/>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535113"/>
            <a:ext cx="3506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90600" y="2174875"/>
            <a:ext cx="3506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2866A29-6CCB-4253-B0CC-7AE6174D60CA}"/>
              </a:ext>
            </a:extLst>
          </p:cNvPr>
          <p:cNvSpPr>
            <a:spLocks noGrp="1"/>
          </p:cNvSpPr>
          <p:nvPr>
            <p:ph type="dt" sz="half" idx="10"/>
          </p:nvPr>
        </p:nvSpPr>
        <p:spPr/>
        <p:txBody>
          <a:bodyPr/>
          <a:lstStyle>
            <a:lvl1pPr>
              <a:defRPr/>
            </a:lvl1pPr>
          </a:lstStyle>
          <a:p>
            <a:pPr>
              <a:defRPr/>
            </a:pPr>
            <a:fld id="{15604B0F-5D82-4312-A227-2ABA41552DD3}" type="datetimeFigureOut">
              <a:rPr lang="en-US"/>
              <a:pPr>
                <a:defRPr/>
              </a:pPr>
              <a:t>1/10/2024</a:t>
            </a:fld>
            <a:endParaRPr lang="en-US" dirty="0"/>
          </a:p>
        </p:txBody>
      </p:sp>
      <p:sp>
        <p:nvSpPr>
          <p:cNvPr id="8" name="Footer Placeholder 4">
            <a:extLst>
              <a:ext uri="{FF2B5EF4-FFF2-40B4-BE49-F238E27FC236}">
                <a16:creationId xmlns:a16="http://schemas.microsoft.com/office/drawing/2014/main" id="{E4C07558-3097-46AD-A8E1-A9DF3468723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4E0FADD-3461-453B-84AD-1DBCD4CB0900}"/>
              </a:ext>
            </a:extLst>
          </p:cNvPr>
          <p:cNvSpPr>
            <a:spLocks noGrp="1"/>
          </p:cNvSpPr>
          <p:nvPr>
            <p:ph type="sldNum" sz="quarter" idx="12"/>
          </p:nvPr>
        </p:nvSpPr>
        <p:spPr/>
        <p:txBody>
          <a:bodyPr/>
          <a:lstStyle>
            <a:lvl1pPr>
              <a:defRPr/>
            </a:lvl1pPr>
          </a:lstStyle>
          <a:p>
            <a:fld id="{75A80917-7282-42D5-B200-BD75209E6E38}" type="slidenum">
              <a:rPr lang="en-US" altLang="en-US"/>
              <a:pPr/>
              <a:t>‹#›</a:t>
            </a:fld>
            <a:endParaRPr lang="en-US" altLang="en-US"/>
          </a:p>
        </p:txBody>
      </p:sp>
    </p:spTree>
    <p:extLst>
      <p:ext uri="{BB962C8B-B14F-4D97-AF65-F5344CB8AC3E}">
        <p14:creationId xmlns:p14="http://schemas.microsoft.com/office/powerpoint/2010/main" val="56412586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A36B9-1A02-44B4-92A5-CC930852CD0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1073C30-1882-4967-8547-FF767E3942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999835-289D-4164-91E4-3D008C151D9C}"/>
              </a:ext>
            </a:extLst>
          </p:cNvPr>
          <p:cNvSpPr>
            <a:spLocks noGrp="1"/>
          </p:cNvSpPr>
          <p:nvPr>
            <p:ph type="sldNum" sz="quarter" idx="12"/>
          </p:nvPr>
        </p:nvSpPr>
        <p:spPr/>
        <p:txBody>
          <a:bodyPr/>
          <a:lstStyle>
            <a:lvl1pPr>
              <a:defRPr/>
            </a:lvl1pPr>
          </a:lstStyle>
          <a:p>
            <a:fld id="{0B7B4DC8-1AE7-42CA-A671-8355731CE00F}" type="slidenum">
              <a:rPr lang="en-US" altLang="en-US"/>
              <a:pPr/>
              <a:t>‹#›</a:t>
            </a:fld>
            <a:endParaRPr lang="en-US" altLang="en-US"/>
          </a:p>
        </p:txBody>
      </p:sp>
    </p:spTree>
    <p:extLst>
      <p:ext uri="{BB962C8B-B14F-4D97-AF65-F5344CB8AC3E}">
        <p14:creationId xmlns:p14="http://schemas.microsoft.com/office/powerpoint/2010/main" val="2944113447"/>
      </p:ext>
    </p:extLst>
  </p:cSld>
  <p:clrMapOvr>
    <a:masterClrMapping/>
  </p:clrMapOvr>
  <p:transition spd="slow"/>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E36BE6A-4C5A-4694-9C99-85458654BB01}"/>
              </a:ext>
            </a:extLst>
          </p:cNvPr>
          <p:cNvSpPr>
            <a:spLocks noGrp="1"/>
          </p:cNvSpPr>
          <p:nvPr>
            <p:ph type="dt" sz="half" idx="10"/>
          </p:nvPr>
        </p:nvSpPr>
        <p:spPr/>
        <p:txBody>
          <a:bodyPr/>
          <a:lstStyle>
            <a:lvl1pPr>
              <a:defRPr/>
            </a:lvl1pPr>
          </a:lstStyle>
          <a:p>
            <a:pPr>
              <a:defRPr/>
            </a:pPr>
            <a:fld id="{F8369DF8-D0C7-4D70-82D0-E192A351012C}" type="datetimeFigureOut">
              <a:rPr lang="en-US"/>
              <a:pPr>
                <a:defRPr/>
              </a:pPr>
              <a:t>1/10/2024</a:t>
            </a:fld>
            <a:endParaRPr lang="en-US" dirty="0"/>
          </a:p>
        </p:txBody>
      </p:sp>
      <p:sp>
        <p:nvSpPr>
          <p:cNvPr id="4" name="Footer Placeholder 4">
            <a:extLst>
              <a:ext uri="{FF2B5EF4-FFF2-40B4-BE49-F238E27FC236}">
                <a16:creationId xmlns:a16="http://schemas.microsoft.com/office/drawing/2014/main" id="{6ECFB4A6-DD3A-47C4-B961-6D481902F3B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D1108FD-9019-4FE2-BBB9-40603D99A878}"/>
              </a:ext>
            </a:extLst>
          </p:cNvPr>
          <p:cNvSpPr>
            <a:spLocks noGrp="1"/>
          </p:cNvSpPr>
          <p:nvPr>
            <p:ph type="sldNum" sz="quarter" idx="12"/>
          </p:nvPr>
        </p:nvSpPr>
        <p:spPr/>
        <p:txBody>
          <a:bodyPr/>
          <a:lstStyle>
            <a:lvl1pPr>
              <a:defRPr/>
            </a:lvl1pPr>
          </a:lstStyle>
          <a:p>
            <a:fld id="{464E9C89-5D4C-43E2-BA24-E75F37A2B1D3}" type="slidenum">
              <a:rPr lang="en-US" altLang="en-US"/>
              <a:pPr/>
              <a:t>‹#›</a:t>
            </a:fld>
            <a:endParaRPr lang="en-US" altLang="en-US"/>
          </a:p>
        </p:txBody>
      </p:sp>
    </p:spTree>
    <p:extLst>
      <p:ext uri="{BB962C8B-B14F-4D97-AF65-F5344CB8AC3E}">
        <p14:creationId xmlns:p14="http://schemas.microsoft.com/office/powerpoint/2010/main" val="687950511"/>
      </p:ext>
    </p:extLst>
  </p:cSld>
  <p:clrMapOvr>
    <a:masterClrMapping/>
  </p:clrMapOvr>
  <p:transition spd="slow"/>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398190"/>
      </p:ext>
    </p:extLst>
  </p:cSld>
  <p:clrMapOvr>
    <a:masterClrMapping/>
  </p:clrMapOvr>
  <p:transition spd="slow"/>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3050"/>
            <a:ext cx="24749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90600" y="1435100"/>
            <a:ext cx="2474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5DA783B-E6DC-4265-A67F-8BB1A3282CF6}"/>
              </a:ext>
            </a:extLst>
          </p:cNvPr>
          <p:cNvSpPr>
            <a:spLocks noGrp="1"/>
          </p:cNvSpPr>
          <p:nvPr>
            <p:ph type="dt" sz="half" idx="10"/>
          </p:nvPr>
        </p:nvSpPr>
        <p:spPr/>
        <p:txBody>
          <a:bodyPr/>
          <a:lstStyle>
            <a:lvl1pPr>
              <a:defRPr/>
            </a:lvl1pPr>
          </a:lstStyle>
          <a:p>
            <a:pPr>
              <a:defRPr/>
            </a:pPr>
            <a:fld id="{2B3C71DA-6035-4185-8636-2C4D6A81F132}"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BC75BB9C-889B-4F04-BAA0-88C9557700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85A18D1-0DF3-43AE-BEE0-B05E63ABBACF}"/>
              </a:ext>
            </a:extLst>
          </p:cNvPr>
          <p:cNvSpPr>
            <a:spLocks noGrp="1"/>
          </p:cNvSpPr>
          <p:nvPr>
            <p:ph type="sldNum" sz="quarter" idx="12"/>
          </p:nvPr>
        </p:nvSpPr>
        <p:spPr/>
        <p:txBody>
          <a:bodyPr/>
          <a:lstStyle>
            <a:lvl1pPr>
              <a:defRPr/>
            </a:lvl1pPr>
          </a:lstStyle>
          <a:p>
            <a:fld id="{C51A6EB3-9B71-45DC-B5FD-2EB261750C2C}" type="slidenum">
              <a:rPr lang="en-US" altLang="en-US"/>
              <a:pPr/>
              <a:t>‹#›</a:t>
            </a:fld>
            <a:endParaRPr lang="en-US" altLang="en-US"/>
          </a:p>
        </p:txBody>
      </p:sp>
    </p:spTree>
    <p:extLst>
      <p:ext uri="{BB962C8B-B14F-4D97-AF65-F5344CB8AC3E}">
        <p14:creationId xmlns:p14="http://schemas.microsoft.com/office/powerpoint/2010/main" val="1219248830"/>
      </p:ext>
    </p:extLst>
  </p:cSld>
  <p:clrMapOvr>
    <a:masterClrMapping/>
  </p:clrMapOvr>
  <p:transition spd="slow"/>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277F3B7-0F22-4856-8932-289693E05817}"/>
              </a:ext>
            </a:extLst>
          </p:cNvPr>
          <p:cNvSpPr>
            <a:spLocks noGrp="1"/>
          </p:cNvSpPr>
          <p:nvPr>
            <p:ph type="dt" sz="half" idx="10"/>
          </p:nvPr>
        </p:nvSpPr>
        <p:spPr/>
        <p:txBody>
          <a:bodyPr/>
          <a:lstStyle>
            <a:lvl1pPr>
              <a:defRPr/>
            </a:lvl1pPr>
          </a:lstStyle>
          <a:p>
            <a:pPr>
              <a:defRPr/>
            </a:pPr>
            <a:fld id="{2A2427D3-07C8-47D5-98A8-0C4D3CA8C92B}"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1DCA0EF8-3ACC-4BD0-8F4D-0FD57ACD59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9DCA5FF-EEDD-46D7-9790-B362AA7390D2}"/>
              </a:ext>
            </a:extLst>
          </p:cNvPr>
          <p:cNvSpPr>
            <a:spLocks noGrp="1"/>
          </p:cNvSpPr>
          <p:nvPr>
            <p:ph type="sldNum" sz="quarter" idx="12"/>
          </p:nvPr>
        </p:nvSpPr>
        <p:spPr/>
        <p:txBody>
          <a:bodyPr/>
          <a:lstStyle>
            <a:lvl1pPr>
              <a:defRPr/>
            </a:lvl1pPr>
          </a:lstStyle>
          <a:p>
            <a:fld id="{0F13161A-2B40-4691-A035-14A8B160217E}" type="slidenum">
              <a:rPr lang="en-US" altLang="en-US"/>
              <a:pPr/>
              <a:t>‹#›</a:t>
            </a:fld>
            <a:endParaRPr lang="en-US" altLang="en-US"/>
          </a:p>
        </p:txBody>
      </p:sp>
    </p:spTree>
    <p:extLst>
      <p:ext uri="{BB962C8B-B14F-4D97-AF65-F5344CB8AC3E}">
        <p14:creationId xmlns:p14="http://schemas.microsoft.com/office/powerpoint/2010/main" val="1383778038"/>
      </p:ext>
    </p:extLst>
  </p:cSld>
  <p:clrMapOvr>
    <a:masterClrMapping/>
  </p:clrMapOvr>
  <p:transition spd="slow"/>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0E452-65BA-4958-97E3-A890F746E2B8}"/>
              </a:ext>
            </a:extLst>
          </p:cNvPr>
          <p:cNvSpPr>
            <a:spLocks noGrp="1"/>
          </p:cNvSpPr>
          <p:nvPr>
            <p:ph type="dt" sz="half" idx="10"/>
          </p:nvPr>
        </p:nvSpPr>
        <p:spPr/>
        <p:txBody>
          <a:bodyPr/>
          <a:lstStyle>
            <a:lvl1pPr>
              <a:defRPr/>
            </a:lvl1pPr>
          </a:lstStyle>
          <a:p>
            <a:pPr>
              <a:defRPr/>
            </a:pPr>
            <a:fld id="{F58AFE51-6E78-4E7F-81FB-E21C34884D4F}"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C94E5A89-867C-4AEA-B85D-61D31716DA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70E295-3637-4C48-A095-EDC57C40BB15}"/>
              </a:ext>
            </a:extLst>
          </p:cNvPr>
          <p:cNvSpPr>
            <a:spLocks noGrp="1"/>
          </p:cNvSpPr>
          <p:nvPr>
            <p:ph type="sldNum" sz="quarter" idx="12"/>
          </p:nvPr>
        </p:nvSpPr>
        <p:spPr/>
        <p:txBody>
          <a:bodyPr/>
          <a:lstStyle>
            <a:lvl1pPr>
              <a:defRPr/>
            </a:lvl1pPr>
          </a:lstStyle>
          <a:p>
            <a:fld id="{A41D505D-7292-414A-B649-189E375D6227}" type="slidenum">
              <a:rPr lang="en-US" altLang="en-US"/>
              <a:pPr/>
              <a:t>‹#›</a:t>
            </a:fld>
            <a:endParaRPr lang="en-US" altLang="en-US"/>
          </a:p>
        </p:txBody>
      </p:sp>
    </p:spTree>
    <p:extLst>
      <p:ext uri="{BB962C8B-B14F-4D97-AF65-F5344CB8AC3E}">
        <p14:creationId xmlns:p14="http://schemas.microsoft.com/office/powerpoint/2010/main" val="3881068301"/>
      </p:ext>
    </p:extLst>
  </p:cSld>
  <p:clrMapOvr>
    <a:masterClrMapping/>
  </p:clrMapOvr>
  <p:transition spd="slow"/>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274638"/>
            <a:ext cx="548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630171-1005-4577-82D5-0C5E583BDFF4}"/>
              </a:ext>
            </a:extLst>
          </p:cNvPr>
          <p:cNvSpPr>
            <a:spLocks noGrp="1"/>
          </p:cNvSpPr>
          <p:nvPr>
            <p:ph type="dt" sz="half" idx="10"/>
          </p:nvPr>
        </p:nvSpPr>
        <p:spPr/>
        <p:txBody>
          <a:bodyPr/>
          <a:lstStyle>
            <a:lvl1pPr>
              <a:defRPr/>
            </a:lvl1pPr>
          </a:lstStyle>
          <a:p>
            <a:pPr>
              <a:defRPr/>
            </a:pPr>
            <a:fld id="{31286CFC-6CBB-4827-BBEE-0E8DB9F38851}"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C068F800-80BC-448E-BF44-5AE7865EEF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1D38E0-96C3-488E-8532-6101044C71A2}"/>
              </a:ext>
            </a:extLst>
          </p:cNvPr>
          <p:cNvSpPr>
            <a:spLocks noGrp="1"/>
          </p:cNvSpPr>
          <p:nvPr>
            <p:ph type="sldNum" sz="quarter" idx="12"/>
          </p:nvPr>
        </p:nvSpPr>
        <p:spPr/>
        <p:txBody>
          <a:bodyPr/>
          <a:lstStyle>
            <a:lvl1pPr>
              <a:defRPr/>
            </a:lvl1pPr>
          </a:lstStyle>
          <a:p>
            <a:fld id="{7A43F61C-9590-4BF3-BB40-92A73210F135}" type="slidenum">
              <a:rPr lang="en-US" altLang="en-US"/>
              <a:pPr/>
              <a:t>‹#›</a:t>
            </a:fld>
            <a:endParaRPr lang="en-US" altLang="en-US"/>
          </a:p>
        </p:txBody>
      </p:sp>
    </p:spTree>
    <p:extLst>
      <p:ext uri="{BB962C8B-B14F-4D97-AF65-F5344CB8AC3E}">
        <p14:creationId xmlns:p14="http://schemas.microsoft.com/office/powerpoint/2010/main" val="90541277"/>
      </p:ext>
    </p:extLst>
  </p:cSld>
  <p:clrMapOvr>
    <a:masterClrMapping/>
  </p:clrMapOvr>
  <p:transition spd="slow"/>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Text and Clip 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990600" y="1600200"/>
            <a:ext cx="35052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lipArt Placeholder 3"/>
          <p:cNvSpPr>
            <a:spLocks noGrp="1"/>
          </p:cNvSpPr>
          <p:nvPr>
            <p:ph type="clipArt" sz="half" idx="2"/>
          </p:nvPr>
        </p:nvSpPr>
        <p:spPr>
          <a:xfrm>
            <a:off x="4648200" y="1600200"/>
            <a:ext cx="4038600" cy="4530725"/>
          </a:xfrm>
        </p:spPr>
        <p:txBody>
          <a:bodyPr rtlCol="0">
            <a:normAutofit/>
          </a:bodyPr>
          <a:lstStyle/>
          <a:p>
            <a:pPr lvl="0"/>
            <a:r>
              <a:rPr lang="en-US" noProof="0"/>
              <a:t>Click icon to add clip art</a:t>
            </a:r>
            <a:endParaRPr lang="en-US" noProof="0" dirty="0"/>
          </a:p>
        </p:txBody>
      </p:sp>
      <p:sp>
        <p:nvSpPr>
          <p:cNvPr id="9" name="Title 1"/>
          <p:cNvSpPr>
            <a:spLocks noGrp="1"/>
          </p:cNvSpPr>
          <p:nvPr>
            <p:ph type="title"/>
          </p:nvPr>
        </p:nvSpPr>
        <p:spPr>
          <a:xfrm>
            <a:off x="990600" y="274638"/>
            <a:ext cx="7696200" cy="1143000"/>
          </a:xfrm>
        </p:spPr>
        <p:txBody>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81F6F1CB-9B7F-42CB-9319-13E20C735A03}"/>
              </a:ext>
            </a:extLst>
          </p:cNvPr>
          <p:cNvSpPr>
            <a:spLocks noGrp="1"/>
          </p:cNvSpPr>
          <p:nvPr>
            <p:ph type="dt" sz="half" idx="10"/>
          </p:nvPr>
        </p:nvSpPr>
        <p:spPr/>
        <p:txBody>
          <a:bodyPr/>
          <a:lstStyle>
            <a:lvl1pPr>
              <a:defRPr/>
            </a:lvl1pPr>
          </a:lstStyle>
          <a:p>
            <a:pPr>
              <a:defRPr/>
            </a:pPr>
            <a:fld id="{4C2633E0-E8D9-4584-B764-BA7C936F4B25}"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F20F2A4D-A9D7-4FF6-A84C-4A2DD130362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243F93-C663-463E-8E43-F81DCDD5D2DF}"/>
              </a:ext>
            </a:extLst>
          </p:cNvPr>
          <p:cNvSpPr>
            <a:spLocks noGrp="1"/>
          </p:cNvSpPr>
          <p:nvPr>
            <p:ph type="sldNum" sz="quarter" idx="12"/>
          </p:nvPr>
        </p:nvSpPr>
        <p:spPr/>
        <p:txBody>
          <a:bodyPr/>
          <a:lstStyle>
            <a:lvl1pPr>
              <a:defRPr/>
            </a:lvl1pPr>
          </a:lstStyle>
          <a:p>
            <a:fld id="{93D57BEC-58F2-48D1-B2B3-427FC4E0B19C}" type="slidenum">
              <a:rPr lang="en-US" altLang="en-US"/>
              <a:pPr/>
              <a:t>‹#›</a:t>
            </a:fld>
            <a:endParaRPr lang="en-US" altLang="en-US"/>
          </a:p>
        </p:txBody>
      </p:sp>
    </p:spTree>
    <p:extLst>
      <p:ext uri="{BB962C8B-B14F-4D97-AF65-F5344CB8AC3E}">
        <p14:creationId xmlns:p14="http://schemas.microsoft.com/office/powerpoint/2010/main" val="2248711836"/>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a:t>Click to edit Master title style</a:t>
            </a:r>
          </a:p>
        </p:txBody>
      </p:sp>
      <p:sp>
        <p:nvSpPr>
          <p:cNvPr id="3" name="Table Placeholder 2"/>
          <p:cNvSpPr>
            <a:spLocks noGrp="1"/>
          </p:cNvSpPr>
          <p:nvPr>
            <p:ph type="tbl" idx="1"/>
          </p:nvPr>
        </p:nvSpPr>
        <p:spPr>
          <a:xfrm>
            <a:off x="301625" y="1676400"/>
            <a:ext cx="8540750" cy="4422775"/>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555963B9-99B3-4427-97D2-C180FA0457E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E3A832E-26F8-47B5-832A-37F0B3A1EB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4C361D-E61A-4EE2-96A4-872B991182DB}"/>
              </a:ext>
            </a:extLst>
          </p:cNvPr>
          <p:cNvSpPr>
            <a:spLocks noGrp="1"/>
          </p:cNvSpPr>
          <p:nvPr>
            <p:ph type="sldNum" sz="quarter" idx="12"/>
          </p:nvPr>
        </p:nvSpPr>
        <p:spPr/>
        <p:txBody>
          <a:bodyPr/>
          <a:lstStyle>
            <a:lvl1pPr>
              <a:defRPr/>
            </a:lvl1pPr>
          </a:lstStyle>
          <a:p>
            <a:fld id="{E61DA22B-4650-48A6-8FF1-F53C47164EBD}" type="slidenum">
              <a:rPr lang="en-US" altLang="en-US"/>
              <a:pPr/>
              <a:t>‹#›</a:t>
            </a:fld>
            <a:endParaRPr lang="en-US" altLang="en-US"/>
          </a:p>
        </p:txBody>
      </p:sp>
    </p:spTree>
    <p:extLst>
      <p:ext uri="{BB962C8B-B14F-4D97-AF65-F5344CB8AC3E}">
        <p14:creationId xmlns:p14="http://schemas.microsoft.com/office/powerpoint/2010/main" val="351134371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130425"/>
            <a:ext cx="7467600" cy="1470025"/>
          </a:xfrm>
        </p:spPr>
        <p:txBody>
          <a:bodyPr/>
          <a:lstStyle>
            <a:lvl1pPr>
              <a:defRPr>
                <a:solidFill>
                  <a:srgbClr val="D13239"/>
                </a:solidFill>
              </a:defRPr>
            </a:lvl1pPr>
          </a:lstStyle>
          <a:p>
            <a:r>
              <a:rPr lang="en-US"/>
              <a:t>Click to edit Master title style</a:t>
            </a:r>
            <a:endParaRPr lang="en-US" dirty="0"/>
          </a:p>
        </p:txBody>
      </p:sp>
      <p:sp>
        <p:nvSpPr>
          <p:cNvPr id="3" name="Subtitle 2"/>
          <p:cNvSpPr>
            <a:spLocks noGrp="1"/>
          </p:cNvSpPr>
          <p:nvPr>
            <p:ph type="subTitle" idx="1"/>
          </p:nvPr>
        </p:nvSpPr>
        <p:spPr>
          <a:xfrm>
            <a:off x="16002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2328895-0D75-4B0C-898A-84A2F42C41DB}"/>
              </a:ext>
            </a:extLst>
          </p:cNvPr>
          <p:cNvSpPr>
            <a:spLocks noGrp="1"/>
          </p:cNvSpPr>
          <p:nvPr>
            <p:ph type="dt" sz="half" idx="10"/>
          </p:nvPr>
        </p:nvSpPr>
        <p:spPr/>
        <p:txBody>
          <a:bodyPr/>
          <a:lstStyle>
            <a:lvl1pPr>
              <a:defRPr/>
            </a:lvl1pPr>
          </a:lstStyle>
          <a:p>
            <a:pPr>
              <a:defRPr/>
            </a:pPr>
            <a:fld id="{BE135435-63A4-4D36-8A76-46B044F58B0C}"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2722194C-980A-4F9E-A100-B40BF7D95D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38CA6F-9865-4717-BAB5-84B72FCA5536}"/>
              </a:ext>
            </a:extLst>
          </p:cNvPr>
          <p:cNvSpPr>
            <a:spLocks noGrp="1"/>
          </p:cNvSpPr>
          <p:nvPr>
            <p:ph type="sldNum" sz="quarter" idx="12"/>
          </p:nvPr>
        </p:nvSpPr>
        <p:spPr/>
        <p:txBody>
          <a:bodyPr/>
          <a:lstStyle>
            <a:lvl1pPr>
              <a:defRPr/>
            </a:lvl1pPr>
          </a:lstStyle>
          <a:p>
            <a:fld id="{C89F1041-80C8-400B-B677-12CFD9458628}" type="slidenum">
              <a:rPr lang="en-US" altLang="en-US"/>
              <a:pPr/>
              <a:t>‹#›</a:t>
            </a:fld>
            <a:endParaRPr lang="en-US" altLang="en-US"/>
          </a:p>
        </p:txBody>
      </p:sp>
    </p:spTree>
    <p:extLst>
      <p:ext uri="{BB962C8B-B14F-4D97-AF65-F5344CB8AC3E}">
        <p14:creationId xmlns:p14="http://schemas.microsoft.com/office/powerpoint/2010/main" val="3068339695"/>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DFC7C8-F008-47B4-8A72-65708F39998C}"/>
              </a:ext>
            </a:extLst>
          </p:cNvPr>
          <p:cNvSpPr>
            <a:spLocks noGrp="1"/>
          </p:cNvSpPr>
          <p:nvPr>
            <p:ph type="dt" sz="half" idx="10"/>
          </p:nvPr>
        </p:nvSpPr>
        <p:spPr/>
        <p:txBody>
          <a:bodyPr/>
          <a:lstStyle>
            <a:lvl1pPr>
              <a:defRPr/>
            </a:lvl1pPr>
          </a:lstStyle>
          <a:p>
            <a:pPr>
              <a:defRPr/>
            </a:pPr>
            <a:fld id="{13471E97-9378-488C-A906-E0C0D28469AE}"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9E27E153-19C2-4994-908D-034ED60A82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AD6B19-8AA6-469C-AE71-91030627D411}"/>
              </a:ext>
            </a:extLst>
          </p:cNvPr>
          <p:cNvSpPr>
            <a:spLocks noGrp="1"/>
          </p:cNvSpPr>
          <p:nvPr>
            <p:ph type="sldNum" sz="quarter" idx="12"/>
          </p:nvPr>
        </p:nvSpPr>
        <p:spPr/>
        <p:txBody>
          <a:bodyPr/>
          <a:lstStyle>
            <a:lvl1pPr>
              <a:defRPr/>
            </a:lvl1pPr>
          </a:lstStyle>
          <a:p>
            <a:fld id="{3E6CC6B4-524F-452E-9E06-D14F4C3A038C}" type="slidenum">
              <a:rPr lang="en-US" altLang="en-US"/>
              <a:pPr/>
              <a:t>‹#›</a:t>
            </a:fld>
            <a:endParaRPr lang="en-US" altLang="en-US"/>
          </a:p>
        </p:txBody>
      </p:sp>
    </p:spTree>
    <p:extLst>
      <p:ext uri="{BB962C8B-B14F-4D97-AF65-F5344CB8AC3E}">
        <p14:creationId xmlns:p14="http://schemas.microsoft.com/office/powerpoint/2010/main" val="1109512567"/>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0599" y="4406900"/>
            <a:ext cx="75041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90599" y="2906713"/>
            <a:ext cx="7504113"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EC7184-1AC2-476A-8E7F-219FA3EB8C11}"/>
              </a:ext>
            </a:extLst>
          </p:cNvPr>
          <p:cNvSpPr>
            <a:spLocks noGrp="1"/>
          </p:cNvSpPr>
          <p:nvPr>
            <p:ph type="dt" sz="half" idx="10"/>
          </p:nvPr>
        </p:nvSpPr>
        <p:spPr/>
        <p:txBody>
          <a:bodyPr/>
          <a:lstStyle>
            <a:lvl1pPr>
              <a:defRPr/>
            </a:lvl1pPr>
          </a:lstStyle>
          <a:p>
            <a:pPr>
              <a:defRPr/>
            </a:pPr>
            <a:fld id="{BF6C5E5B-CB20-4DC0-91A8-A5A08EB65834}"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E9714B7A-69DF-466A-BEEE-E18A0CB128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0F3AE0-66E3-43A2-88DB-D719AF417AB0}"/>
              </a:ext>
            </a:extLst>
          </p:cNvPr>
          <p:cNvSpPr>
            <a:spLocks noGrp="1"/>
          </p:cNvSpPr>
          <p:nvPr>
            <p:ph type="sldNum" sz="quarter" idx="12"/>
          </p:nvPr>
        </p:nvSpPr>
        <p:spPr/>
        <p:txBody>
          <a:bodyPr/>
          <a:lstStyle>
            <a:lvl1pPr>
              <a:defRPr/>
            </a:lvl1pPr>
          </a:lstStyle>
          <a:p>
            <a:fld id="{B0BF3613-C2A7-4212-A96D-6687CA608DA4}" type="slidenum">
              <a:rPr lang="en-US" altLang="en-US"/>
              <a:pPr/>
              <a:t>‹#›</a:t>
            </a:fld>
            <a:endParaRPr lang="en-US" altLang="en-US"/>
          </a:p>
        </p:txBody>
      </p:sp>
    </p:spTree>
    <p:extLst>
      <p:ext uri="{BB962C8B-B14F-4D97-AF65-F5344CB8AC3E}">
        <p14:creationId xmlns:p14="http://schemas.microsoft.com/office/powerpoint/2010/main" val="1181004792"/>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B9D6614-BC7E-47EA-B54A-7CB1DBA473A9}"/>
              </a:ext>
            </a:extLst>
          </p:cNvPr>
          <p:cNvSpPr>
            <a:spLocks noGrp="1"/>
          </p:cNvSpPr>
          <p:nvPr>
            <p:ph type="dt" sz="half" idx="10"/>
          </p:nvPr>
        </p:nvSpPr>
        <p:spPr/>
        <p:txBody>
          <a:bodyPr/>
          <a:lstStyle>
            <a:lvl1pPr>
              <a:defRPr/>
            </a:lvl1pPr>
          </a:lstStyle>
          <a:p>
            <a:pPr>
              <a:defRPr/>
            </a:pPr>
            <a:fld id="{8C7624DE-2D36-4F8D-A3FD-34CD244B36FC}"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89BD427E-9445-45AB-BA5C-67F5253E735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AAF0A6D-074D-4F5D-9ED4-051B4CD30AD1}"/>
              </a:ext>
            </a:extLst>
          </p:cNvPr>
          <p:cNvSpPr>
            <a:spLocks noGrp="1"/>
          </p:cNvSpPr>
          <p:nvPr>
            <p:ph type="sldNum" sz="quarter" idx="12"/>
          </p:nvPr>
        </p:nvSpPr>
        <p:spPr/>
        <p:txBody>
          <a:bodyPr/>
          <a:lstStyle>
            <a:lvl1pPr>
              <a:defRPr/>
            </a:lvl1pPr>
          </a:lstStyle>
          <a:p>
            <a:fld id="{D693CD1B-7302-4279-9F40-E46F7D1EB856}" type="slidenum">
              <a:rPr lang="en-US" altLang="en-US"/>
              <a:pPr/>
              <a:t>‹#›</a:t>
            </a:fld>
            <a:endParaRPr lang="en-US" altLang="en-US"/>
          </a:p>
        </p:txBody>
      </p:sp>
    </p:spTree>
    <p:extLst>
      <p:ext uri="{BB962C8B-B14F-4D97-AF65-F5344CB8AC3E}">
        <p14:creationId xmlns:p14="http://schemas.microsoft.com/office/powerpoint/2010/main" val="1984862190"/>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535113"/>
            <a:ext cx="3506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90600" y="2174875"/>
            <a:ext cx="3506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ED78B97-3B75-4274-8F70-BEE6A4CC738F}"/>
              </a:ext>
            </a:extLst>
          </p:cNvPr>
          <p:cNvSpPr>
            <a:spLocks noGrp="1"/>
          </p:cNvSpPr>
          <p:nvPr>
            <p:ph type="dt" sz="half" idx="10"/>
          </p:nvPr>
        </p:nvSpPr>
        <p:spPr/>
        <p:txBody>
          <a:bodyPr/>
          <a:lstStyle>
            <a:lvl1pPr>
              <a:defRPr/>
            </a:lvl1pPr>
          </a:lstStyle>
          <a:p>
            <a:pPr>
              <a:defRPr/>
            </a:pPr>
            <a:fld id="{90F627AC-7A5D-4B51-A02C-E20D6E1E9C97}" type="datetimeFigureOut">
              <a:rPr lang="en-US"/>
              <a:pPr>
                <a:defRPr/>
              </a:pPr>
              <a:t>1/10/2024</a:t>
            </a:fld>
            <a:endParaRPr lang="en-US" dirty="0"/>
          </a:p>
        </p:txBody>
      </p:sp>
      <p:sp>
        <p:nvSpPr>
          <p:cNvPr id="8" name="Footer Placeholder 4">
            <a:extLst>
              <a:ext uri="{FF2B5EF4-FFF2-40B4-BE49-F238E27FC236}">
                <a16:creationId xmlns:a16="http://schemas.microsoft.com/office/drawing/2014/main" id="{82637D67-4340-4E5D-B428-F832AA11955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BE7D2CE-E03F-4BEC-B623-00F7E5CE4F02}"/>
              </a:ext>
            </a:extLst>
          </p:cNvPr>
          <p:cNvSpPr>
            <a:spLocks noGrp="1"/>
          </p:cNvSpPr>
          <p:nvPr>
            <p:ph type="sldNum" sz="quarter" idx="12"/>
          </p:nvPr>
        </p:nvSpPr>
        <p:spPr/>
        <p:txBody>
          <a:bodyPr/>
          <a:lstStyle>
            <a:lvl1pPr>
              <a:defRPr/>
            </a:lvl1pPr>
          </a:lstStyle>
          <a:p>
            <a:fld id="{1113B0A9-8459-46D3-807A-F70E8BDC1DE4}" type="slidenum">
              <a:rPr lang="en-US" altLang="en-US"/>
              <a:pPr/>
              <a:t>‹#›</a:t>
            </a:fld>
            <a:endParaRPr lang="en-US" altLang="en-US"/>
          </a:p>
        </p:txBody>
      </p:sp>
    </p:spTree>
    <p:extLst>
      <p:ext uri="{BB962C8B-B14F-4D97-AF65-F5344CB8AC3E}">
        <p14:creationId xmlns:p14="http://schemas.microsoft.com/office/powerpoint/2010/main" val="128099192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D155260-468B-4920-8C14-101C878A032B}"/>
              </a:ext>
            </a:extLst>
          </p:cNvPr>
          <p:cNvSpPr>
            <a:spLocks noGrp="1"/>
          </p:cNvSpPr>
          <p:nvPr>
            <p:ph type="dt" sz="half" idx="10"/>
          </p:nvPr>
        </p:nvSpPr>
        <p:spPr/>
        <p:txBody>
          <a:bodyPr/>
          <a:lstStyle>
            <a:lvl1pPr>
              <a:defRPr/>
            </a:lvl1pPr>
          </a:lstStyle>
          <a:p>
            <a:pPr>
              <a:defRPr/>
            </a:pPr>
            <a:fld id="{F66D0FD2-1630-4B5D-A141-F85A0B15313E}" type="datetimeFigureOut">
              <a:rPr lang="en-US"/>
              <a:pPr>
                <a:defRPr/>
              </a:pPr>
              <a:t>1/10/2024</a:t>
            </a:fld>
            <a:endParaRPr lang="en-US" dirty="0"/>
          </a:p>
        </p:txBody>
      </p:sp>
      <p:sp>
        <p:nvSpPr>
          <p:cNvPr id="4" name="Footer Placeholder 4">
            <a:extLst>
              <a:ext uri="{FF2B5EF4-FFF2-40B4-BE49-F238E27FC236}">
                <a16:creationId xmlns:a16="http://schemas.microsoft.com/office/drawing/2014/main" id="{9088AA4A-9E5D-4CA1-ADD8-2A0343FE997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47C4D5B-DAD1-40B7-A898-1D24A6608FD2}"/>
              </a:ext>
            </a:extLst>
          </p:cNvPr>
          <p:cNvSpPr>
            <a:spLocks noGrp="1"/>
          </p:cNvSpPr>
          <p:nvPr>
            <p:ph type="sldNum" sz="quarter" idx="12"/>
          </p:nvPr>
        </p:nvSpPr>
        <p:spPr/>
        <p:txBody>
          <a:bodyPr/>
          <a:lstStyle>
            <a:lvl1pPr>
              <a:defRPr/>
            </a:lvl1pPr>
          </a:lstStyle>
          <a:p>
            <a:fld id="{53526D6E-D398-4EBA-9A75-1D7F0FE9968C}" type="slidenum">
              <a:rPr lang="en-US" altLang="en-US"/>
              <a:pPr/>
              <a:t>‹#›</a:t>
            </a:fld>
            <a:endParaRPr lang="en-US" altLang="en-US"/>
          </a:p>
        </p:txBody>
      </p:sp>
    </p:spTree>
    <p:extLst>
      <p:ext uri="{BB962C8B-B14F-4D97-AF65-F5344CB8AC3E}">
        <p14:creationId xmlns:p14="http://schemas.microsoft.com/office/powerpoint/2010/main" val="1285642383"/>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1212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E712F-161C-4DEE-AB7D-E3872AC3D9F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5D0906B-897F-421B-B8EE-42BF287DC2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F031E52-228F-4011-AD62-30C07D61ADC4}"/>
              </a:ext>
            </a:extLst>
          </p:cNvPr>
          <p:cNvSpPr>
            <a:spLocks noGrp="1"/>
          </p:cNvSpPr>
          <p:nvPr>
            <p:ph type="sldNum" sz="quarter" idx="12"/>
          </p:nvPr>
        </p:nvSpPr>
        <p:spPr/>
        <p:txBody>
          <a:bodyPr/>
          <a:lstStyle>
            <a:lvl1pPr>
              <a:defRPr/>
            </a:lvl1pPr>
          </a:lstStyle>
          <a:p>
            <a:fld id="{21B0EC76-7A6C-49CF-AA11-4DAD87BAACDD}" type="slidenum">
              <a:rPr lang="en-US" altLang="en-US"/>
              <a:pPr/>
              <a:t>‹#›</a:t>
            </a:fld>
            <a:endParaRPr lang="en-US" altLang="en-US"/>
          </a:p>
        </p:txBody>
      </p:sp>
    </p:spTree>
    <p:extLst>
      <p:ext uri="{BB962C8B-B14F-4D97-AF65-F5344CB8AC3E}">
        <p14:creationId xmlns:p14="http://schemas.microsoft.com/office/powerpoint/2010/main" val="169938410"/>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3050"/>
            <a:ext cx="24749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90600" y="1435100"/>
            <a:ext cx="2474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A83140F-389C-4E10-BEED-27BB984AD04A}"/>
              </a:ext>
            </a:extLst>
          </p:cNvPr>
          <p:cNvSpPr>
            <a:spLocks noGrp="1"/>
          </p:cNvSpPr>
          <p:nvPr>
            <p:ph type="dt" sz="half" idx="10"/>
          </p:nvPr>
        </p:nvSpPr>
        <p:spPr/>
        <p:txBody>
          <a:bodyPr/>
          <a:lstStyle>
            <a:lvl1pPr>
              <a:defRPr/>
            </a:lvl1pPr>
          </a:lstStyle>
          <a:p>
            <a:pPr>
              <a:defRPr/>
            </a:pPr>
            <a:fld id="{25E8E4D4-F336-4BD8-A453-573BC07B3E3A}"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D39CBABF-D255-43D1-82B9-12B7CCAB5A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4B9CD38-50C1-4B37-B9B5-7C518EF8A22C}"/>
              </a:ext>
            </a:extLst>
          </p:cNvPr>
          <p:cNvSpPr>
            <a:spLocks noGrp="1"/>
          </p:cNvSpPr>
          <p:nvPr>
            <p:ph type="sldNum" sz="quarter" idx="12"/>
          </p:nvPr>
        </p:nvSpPr>
        <p:spPr/>
        <p:txBody>
          <a:bodyPr/>
          <a:lstStyle>
            <a:lvl1pPr>
              <a:defRPr/>
            </a:lvl1pPr>
          </a:lstStyle>
          <a:p>
            <a:fld id="{6117BF1C-1608-4FA0-8AB8-9F92FF083B89}" type="slidenum">
              <a:rPr lang="en-US" altLang="en-US"/>
              <a:pPr/>
              <a:t>‹#›</a:t>
            </a:fld>
            <a:endParaRPr lang="en-US" altLang="en-US"/>
          </a:p>
        </p:txBody>
      </p:sp>
    </p:spTree>
    <p:extLst>
      <p:ext uri="{BB962C8B-B14F-4D97-AF65-F5344CB8AC3E}">
        <p14:creationId xmlns:p14="http://schemas.microsoft.com/office/powerpoint/2010/main" val="275178051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2E37082-EDA6-4EE7-9115-C628C4443F95}"/>
              </a:ext>
            </a:extLst>
          </p:cNvPr>
          <p:cNvSpPr>
            <a:spLocks noGrp="1"/>
          </p:cNvSpPr>
          <p:nvPr>
            <p:ph type="dt" sz="half" idx="10"/>
          </p:nvPr>
        </p:nvSpPr>
        <p:spPr/>
        <p:txBody>
          <a:bodyPr/>
          <a:lstStyle>
            <a:lvl1pPr>
              <a:defRPr/>
            </a:lvl1pPr>
          </a:lstStyle>
          <a:p>
            <a:pPr>
              <a:defRPr/>
            </a:pPr>
            <a:fld id="{71DB9913-BDC7-42D3-B417-9F7F482AAE23}"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E538D6A3-A9EF-44C3-991B-50963A709F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90DE06-54DA-4AA9-ACD4-9B89098DE265}"/>
              </a:ext>
            </a:extLst>
          </p:cNvPr>
          <p:cNvSpPr>
            <a:spLocks noGrp="1"/>
          </p:cNvSpPr>
          <p:nvPr>
            <p:ph type="sldNum" sz="quarter" idx="12"/>
          </p:nvPr>
        </p:nvSpPr>
        <p:spPr/>
        <p:txBody>
          <a:bodyPr/>
          <a:lstStyle>
            <a:lvl1pPr>
              <a:defRPr/>
            </a:lvl1pPr>
          </a:lstStyle>
          <a:p>
            <a:fld id="{6B19C694-45F4-4F68-B83D-0F7AA7D1385E}" type="slidenum">
              <a:rPr lang="en-US" altLang="en-US"/>
              <a:pPr/>
              <a:t>‹#›</a:t>
            </a:fld>
            <a:endParaRPr lang="en-US" altLang="en-US"/>
          </a:p>
        </p:txBody>
      </p:sp>
    </p:spTree>
    <p:extLst>
      <p:ext uri="{BB962C8B-B14F-4D97-AF65-F5344CB8AC3E}">
        <p14:creationId xmlns:p14="http://schemas.microsoft.com/office/powerpoint/2010/main" val="236213834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FF82A0-277E-40F7-AA61-F4E6724D9F37}"/>
              </a:ext>
            </a:extLst>
          </p:cNvPr>
          <p:cNvSpPr>
            <a:spLocks noGrp="1"/>
          </p:cNvSpPr>
          <p:nvPr>
            <p:ph type="dt" sz="half" idx="10"/>
          </p:nvPr>
        </p:nvSpPr>
        <p:spPr/>
        <p:txBody>
          <a:bodyPr/>
          <a:lstStyle>
            <a:lvl1pPr>
              <a:defRPr/>
            </a:lvl1pPr>
          </a:lstStyle>
          <a:p>
            <a:pPr>
              <a:defRPr/>
            </a:pPr>
            <a:fld id="{48ABB321-CED4-44B0-AE36-E36972612D73}"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BAEC0674-D8A1-412F-AE94-6E256D06E2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B8FA7E-2E1B-4BDE-9BED-829CBC3CB505}"/>
              </a:ext>
            </a:extLst>
          </p:cNvPr>
          <p:cNvSpPr>
            <a:spLocks noGrp="1"/>
          </p:cNvSpPr>
          <p:nvPr>
            <p:ph type="sldNum" sz="quarter" idx="12"/>
          </p:nvPr>
        </p:nvSpPr>
        <p:spPr/>
        <p:txBody>
          <a:bodyPr/>
          <a:lstStyle>
            <a:lvl1pPr>
              <a:defRPr/>
            </a:lvl1pPr>
          </a:lstStyle>
          <a:p>
            <a:fld id="{724D3CDC-AD53-4165-9A44-62B36B3D555E}" type="slidenum">
              <a:rPr lang="en-US" altLang="en-US"/>
              <a:pPr/>
              <a:t>‹#›</a:t>
            </a:fld>
            <a:endParaRPr lang="en-US" altLang="en-US"/>
          </a:p>
        </p:txBody>
      </p:sp>
    </p:spTree>
    <p:extLst>
      <p:ext uri="{BB962C8B-B14F-4D97-AF65-F5344CB8AC3E}">
        <p14:creationId xmlns:p14="http://schemas.microsoft.com/office/powerpoint/2010/main" val="4253050031"/>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274638"/>
            <a:ext cx="548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9ACEE-852E-4631-9176-D2B57522BF2A}"/>
              </a:ext>
            </a:extLst>
          </p:cNvPr>
          <p:cNvSpPr>
            <a:spLocks noGrp="1"/>
          </p:cNvSpPr>
          <p:nvPr>
            <p:ph type="dt" sz="half" idx="10"/>
          </p:nvPr>
        </p:nvSpPr>
        <p:spPr/>
        <p:txBody>
          <a:bodyPr/>
          <a:lstStyle>
            <a:lvl1pPr>
              <a:defRPr/>
            </a:lvl1pPr>
          </a:lstStyle>
          <a:p>
            <a:pPr>
              <a:defRPr/>
            </a:pPr>
            <a:fld id="{6F104602-0D0C-415D-B607-EDBB253500B8}"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4E89E8A3-45E1-472A-841D-C61AA6E757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C5263B2-EAD0-4937-A6E7-B788EA79DF32}"/>
              </a:ext>
            </a:extLst>
          </p:cNvPr>
          <p:cNvSpPr>
            <a:spLocks noGrp="1"/>
          </p:cNvSpPr>
          <p:nvPr>
            <p:ph type="sldNum" sz="quarter" idx="12"/>
          </p:nvPr>
        </p:nvSpPr>
        <p:spPr/>
        <p:txBody>
          <a:bodyPr/>
          <a:lstStyle>
            <a:lvl1pPr>
              <a:defRPr/>
            </a:lvl1pPr>
          </a:lstStyle>
          <a:p>
            <a:fld id="{9B8A1E4E-6DA3-4D95-AC92-EB7BE36C26CA}" type="slidenum">
              <a:rPr lang="en-US" altLang="en-US"/>
              <a:pPr/>
              <a:t>‹#›</a:t>
            </a:fld>
            <a:endParaRPr lang="en-US" altLang="en-US"/>
          </a:p>
        </p:txBody>
      </p:sp>
    </p:spTree>
    <p:extLst>
      <p:ext uri="{BB962C8B-B14F-4D97-AF65-F5344CB8AC3E}">
        <p14:creationId xmlns:p14="http://schemas.microsoft.com/office/powerpoint/2010/main" val="3588710086"/>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ext and Clip 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990600" y="1600200"/>
            <a:ext cx="35052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lipArt Placeholder 3"/>
          <p:cNvSpPr>
            <a:spLocks noGrp="1"/>
          </p:cNvSpPr>
          <p:nvPr>
            <p:ph type="clipArt" sz="half" idx="2"/>
          </p:nvPr>
        </p:nvSpPr>
        <p:spPr>
          <a:xfrm>
            <a:off x="4648200" y="1600200"/>
            <a:ext cx="4038600" cy="4530725"/>
          </a:xfrm>
        </p:spPr>
        <p:txBody>
          <a:bodyPr rtlCol="0">
            <a:normAutofit/>
          </a:bodyPr>
          <a:lstStyle/>
          <a:p>
            <a:pPr lvl="0"/>
            <a:r>
              <a:rPr lang="en-US" noProof="0"/>
              <a:t>Click icon to add clip art</a:t>
            </a:r>
            <a:endParaRPr lang="en-US" noProof="0" dirty="0"/>
          </a:p>
        </p:txBody>
      </p:sp>
      <p:sp>
        <p:nvSpPr>
          <p:cNvPr id="9" name="Title 1"/>
          <p:cNvSpPr>
            <a:spLocks noGrp="1"/>
          </p:cNvSpPr>
          <p:nvPr>
            <p:ph type="title"/>
          </p:nvPr>
        </p:nvSpPr>
        <p:spPr>
          <a:xfrm>
            <a:off x="990600" y="274638"/>
            <a:ext cx="7696200" cy="1143000"/>
          </a:xfrm>
        </p:spPr>
        <p:txBody>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80BDAE56-0894-44EF-9C34-50CC9E2479B5}"/>
              </a:ext>
            </a:extLst>
          </p:cNvPr>
          <p:cNvSpPr>
            <a:spLocks noGrp="1"/>
          </p:cNvSpPr>
          <p:nvPr>
            <p:ph type="dt" sz="half" idx="10"/>
          </p:nvPr>
        </p:nvSpPr>
        <p:spPr/>
        <p:txBody>
          <a:bodyPr/>
          <a:lstStyle>
            <a:lvl1pPr>
              <a:defRPr/>
            </a:lvl1pPr>
          </a:lstStyle>
          <a:p>
            <a:pPr>
              <a:defRPr/>
            </a:pPr>
            <a:fld id="{7EB9FE97-CBC6-4720-BF04-F5D64EC4CB7B}"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525338DD-1F7D-409E-A38E-D6B6354BB8F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C0E30E8-7F29-4E45-B89B-9AEEE07CB3C6}"/>
              </a:ext>
            </a:extLst>
          </p:cNvPr>
          <p:cNvSpPr>
            <a:spLocks noGrp="1"/>
          </p:cNvSpPr>
          <p:nvPr>
            <p:ph type="sldNum" sz="quarter" idx="12"/>
          </p:nvPr>
        </p:nvSpPr>
        <p:spPr/>
        <p:txBody>
          <a:bodyPr/>
          <a:lstStyle>
            <a:lvl1pPr>
              <a:defRPr/>
            </a:lvl1pPr>
          </a:lstStyle>
          <a:p>
            <a:fld id="{2306DB9C-1B00-43BC-85CB-7457346B7226}" type="slidenum">
              <a:rPr lang="en-US" altLang="en-US"/>
              <a:pPr/>
              <a:t>‹#›</a:t>
            </a:fld>
            <a:endParaRPr lang="en-US" altLang="en-US"/>
          </a:p>
        </p:txBody>
      </p:sp>
    </p:spTree>
    <p:extLst>
      <p:ext uri="{BB962C8B-B14F-4D97-AF65-F5344CB8AC3E}">
        <p14:creationId xmlns:p14="http://schemas.microsoft.com/office/powerpoint/2010/main" val="1246942520"/>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a:t>Click to edit Master title style</a:t>
            </a:r>
          </a:p>
        </p:txBody>
      </p:sp>
      <p:sp>
        <p:nvSpPr>
          <p:cNvPr id="3" name="Table Placeholder 2"/>
          <p:cNvSpPr>
            <a:spLocks noGrp="1"/>
          </p:cNvSpPr>
          <p:nvPr>
            <p:ph type="tbl" idx="1"/>
          </p:nvPr>
        </p:nvSpPr>
        <p:spPr>
          <a:xfrm>
            <a:off x="301625" y="1676400"/>
            <a:ext cx="8540750" cy="4422775"/>
          </a:xfrm>
        </p:spPr>
        <p:txBody>
          <a:bodyPr rtlCol="0">
            <a:normAutofit/>
          </a:bodyPr>
          <a:lstStyle/>
          <a:p>
            <a:pPr lvl="0"/>
            <a:endParaRPr lang="en-US" noProof="0"/>
          </a:p>
        </p:txBody>
      </p:sp>
      <p:sp>
        <p:nvSpPr>
          <p:cNvPr id="4" name="Rectangle 4">
            <a:extLst>
              <a:ext uri="{FF2B5EF4-FFF2-40B4-BE49-F238E27FC236}">
                <a16:creationId xmlns:a16="http://schemas.microsoft.com/office/drawing/2014/main" id="{CE520EE7-BB4C-48E5-B124-6BC83D8E585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FDD276-E4AA-44E3-A765-71C3907A081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7F578E-E360-4E33-AFDF-8A48F5918ADE}"/>
              </a:ext>
            </a:extLst>
          </p:cNvPr>
          <p:cNvSpPr>
            <a:spLocks noGrp="1" noChangeArrowheads="1"/>
          </p:cNvSpPr>
          <p:nvPr>
            <p:ph type="sldNum" sz="quarter" idx="12"/>
          </p:nvPr>
        </p:nvSpPr>
        <p:spPr/>
        <p:txBody>
          <a:bodyPr/>
          <a:lstStyle>
            <a:lvl1pPr>
              <a:defRPr/>
            </a:lvl1pPr>
          </a:lstStyle>
          <a:p>
            <a:fld id="{212D3326-F42C-424C-B56E-6A275FD7A9FD}" type="slidenum">
              <a:rPr lang="en-US" altLang="en-US"/>
              <a:pPr/>
              <a:t>‹#›</a:t>
            </a:fld>
            <a:endParaRPr lang="en-US" altLang="en-US"/>
          </a:p>
        </p:txBody>
      </p:sp>
    </p:spTree>
    <p:extLst>
      <p:ext uri="{BB962C8B-B14F-4D97-AF65-F5344CB8AC3E}">
        <p14:creationId xmlns:p14="http://schemas.microsoft.com/office/powerpoint/2010/main" val="2885154662"/>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AFEE69B-0B67-4A7C-A84F-A15FABC05C61}"/>
              </a:ext>
            </a:extLst>
          </p:cNvPr>
          <p:cNvSpPr>
            <a:spLocks noGrp="1"/>
          </p:cNvSpPr>
          <p:nvPr>
            <p:ph type="dt" sz="half" idx="10"/>
          </p:nvPr>
        </p:nvSpPr>
        <p:spPr/>
        <p:txBody>
          <a:bodyPr/>
          <a:lstStyle>
            <a:lvl1pPr>
              <a:defRPr/>
            </a:lvl1pPr>
          </a:lstStyle>
          <a:p>
            <a:pPr>
              <a:defRPr/>
            </a:pPr>
            <a:fld id="{65362F4F-026F-4F4C-8865-0FC7E9682E96}" type="datetimeFigureOut">
              <a:rPr lang="en-US"/>
              <a:pPr>
                <a:defRPr/>
              </a:pPr>
              <a:t>1/10/2024</a:t>
            </a:fld>
            <a:endParaRPr lang="en-US"/>
          </a:p>
        </p:txBody>
      </p:sp>
      <p:sp>
        <p:nvSpPr>
          <p:cNvPr id="5" name="Footer Placeholder 4">
            <a:extLst>
              <a:ext uri="{FF2B5EF4-FFF2-40B4-BE49-F238E27FC236}">
                <a16:creationId xmlns:a16="http://schemas.microsoft.com/office/drawing/2014/main" id="{27193148-F94B-4A12-B1D8-EA4EAB3FB1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B532AD-69C2-49D2-8521-CEA0A63B5352}"/>
              </a:ext>
            </a:extLst>
          </p:cNvPr>
          <p:cNvSpPr>
            <a:spLocks noGrp="1"/>
          </p:cNvSpPr>
          <p:nvPr>
            <p:ph type="sldNum" sz="quarter" idx="12"/>
          </p:nvPr>
        </p:nvSpPr>
        <p:spPr/>
        <p:txBody>
          <a:bodyPr/>
          <a:lstStyle>
            <a:lvl1pPr>
              <a:defRPr/>
            </a:lvl1pPr>
          </a:lstStyle>
          <a:p>
            <a:fld id="{9EBF975E-9DD2-4BFC-AD01-AC6984760002}" type="slidenum">
              <a:rPr lang="en-US" altLang="en-US"/>
              <a:pPr/>
              <a:t>‹#›</a:t>
            </a:fld>
            <a:endParaRPr lang="en-US" altLang="en-US"/>
          </a:p>
        </p:txBody>
      </p:sp>
    </p:spTree>
    <p:extLst>
      <p:ext uri="{BB962C8B-B14F-4D97-AF65-F5344CB8AC3E}">
        <p14:creationId xmlns:p14="http://schemas.microsoft.com/office/powerpoint/2010/main" val="450532093"/>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A4613-115F-4496-A54B-B8DD0CE05CEF}"/>
              </a:ext>
            </a:extLst>
          </p:cNvPr>
          <p:cNvSpPr>
            <a:spLocks noGrp="1"/>
          </p:cNvSpPr>
          <p:nvPr>
            <p:ph type="dt" sz="half" idx="10"/>
          </p:nvPr>
        </p:nvSpPr>
        <p:spPr/>
        <p:txBody>
          <a:bodyPr/>
          <a:lstStyle>
            <a:lvl1pPr>
              <a:defRPr/>
            </a:lvl1pPr>
          </a:lstStyle>
          <a:p>
            <a:pPr>
              <a:defRPr/>
            </a:pPr>
            <a:fld id="{A524F0B2-031A-4CFD-8D12-D967A3A8A2E5}" type="datetimeFigureOut">
              <a:rPr lang="en-US"/>
              <a:pPr>
                <a:defRPr/>
              </a:pPr>
              <a:t>1/10/2024</a:t>
            </a:fld>
            <a:endParaRPr lang="en-US"/>
          </a:p>
        </p:txBody>
      </p:sp>
      <p:sp>
        <p:nvSpPr>
          <p:cNvPr id="5" name="Footer Placeholder 4">
            <a:extLst>
              <a:ext uri="{FF2B5EF4-FFF2-40B4-BE49-F238E27FC236}">
                <a16:creationId xmlns:a16="http://schemas.microsoft.com/office/drawing/2014/main" id="{B31B0923-8B01-4389-9510-6B8107D985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BBBC5F-A739-4C4A-A477-756E8C14E014}"/>
              </a:ext>
            </a:extLst>
          </p:cNvPr>
          <p:cNvSpPr>
            <a:spLocks noGrp="1"/>
          </p:cNvSpPr>
          <p:nvPr>
            <p:ph type="sldNum" sz="quarter" idx="12"/>
          </p:nvPr>
        </p:nvSpPr>
        <p:spPr/>
        <p:txBody>
          <a:bodyPr/>
          <a:lstStyle>
            <a:lvl1pPr>
              <a:defRPr/>
            </a:lvl1pPr>
          </a:lstStyle>
          <a:p>
            <a:fld id="{AADBC553-8A49-4D8C-A10E-B2AF5839B581}" type="slidenum">
              <a:rPr lang="en-US" altLang="en-US"/>
              <a:pPr/>
              <a:t>‹#›</a:t>
            </a:fld>
            <a:endParaRPr lang="en-US" altLang="en-US"/>
          </a:p>
        </p:txBody>
      </p:sp>
    </p:spTree>
    <p:extLst>
      <p:ext uri="{BB962C8B-B14F-4D97-AF65-F5344CB8AC3E}">
        <p14:creationId xmlns:p14="http://schemas.microsoft.com/office/powerpoint/2010/main" val="1178828077"/>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9A7822-3E5C-4815-99A0-99C4503A8312}"/>
              </a:ext>
            </a:extLst>
          </p:cNvPr>
          <p:cNvSpPr>
            <a:spLocks noGrp="1"/>
          </p:cNvSpPr>
          <p:nvPr>
            <p:ph type="dt" sz="half" idx="10"/>
          </p:nvPr>
        </p:nvSpPr>
        <p:spPr/>
        <p:txBody>
          <a:bodyPr/>
          <a:lstStyle>
            <a:lvl1pPr>
              <a:defRPr/>
            </a:lvl1pPr>
          </a:lstStyle>
          <a:p>
            <a:pPr>
              <a:defRPr/>
            </a:pPr>
            <a:fld id="{7C62A113-BE20-44F5-A42D-ED302C9C9916}" type="datetimeFigureOut">
              <a:rPr lang="en-US"/>
              <a:pPr>
                <a:defRPr/>
              </a:pPr>
              <a:t>1/10/2024</a:t>
            </a:fld>
            <a:endParaRPr lang="en-US"/>
          </a:p>
        </p:txBody>
      </p:sp>
      <p:sp>
        <p:nvSpPr>
          <p:cNvPr id="5" name="Footer Placeholder 4">
            <a:extLst>
              <a:ext uri="{FF2B5EF4-FFF2-40B4-BE49-F238E27FC236}">
                <a16:creationId xmlns:a16="http://schemas.microsoft.com/office/drawing/2014/main" id="{449D7D2C-D332-4888-9214-D532492ECA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445BF4-4944-417F-BAFF-6ACACAF9362C}"/>
              </a:ext>
            </a:extLst>
          </p:cNvPr>
          <p:cNvSpPr>
            <a:spLocks noGrp="1"/>
          </p:cNvSpPr>
          <p:nvPr>
            <p:ph type="sldNum" sz="quarter" idx="12"/>
          </p:nvPr>
        </p:nvSpPr>
        <p:spPr/>
        <p:txBody>
          <a:bodyPr/>
          <a:lstStyle>
            <a:lvl1pPr>
              <a:defRPr/>
            </a:lvl1pPr>
          </a:lstStyle>
          <a:p>
            <a:fld id="{9F61C254-5E56-4C63-B5F8-CC97620440A0}" type="slidenum">
              <a:rPr lang="en-US" altLang="en-US"/>
              <a:pPr/>
              <a:t>‹#›</a:t>
            </a:fld>
            <a:endParaRPr lang="en-US" altLang="en-US"/>
          </a:p>
        </p:txBody>
      </p:sp>
    </p:spTree>
    <p:extLst>
      <p:ext uri="{BB962C8B-B14F-4D97-AF65-F5344CB8AC3E}">
        <p14:creationId xmlns:p14="http://schemas.microsoft.com/office/powerpoint/2010/main" val="1628909175"/>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1E54AD3-4545-40BF-BE2A-55B81CE7C4EF}"/>
              </a:ext>
            </a:extLst>
          </p:cNvPr>
          <p:cNvSpPr>
            <a:spLocks noGrp="1"/>
          </p:cNvSpPr>
          <p:nvPr>
            <p:ph type="dt" sz="half" idx="10"/>
          </p:nvPr>
        </p:nvSpPr>
        <p:spPr/>
        <p:txBody>
          <a:bodyPr/>
          <a:lstStyle>
            <a:lvl1pPr>
              <a:defRPr/>
            </a:lvl1pPr>
          </a:lstStyle>
          <a:p>
            <a:pPr>
              <a:defRPr/>
            </a:pPr>
            <a:fld id="{466C909C-C6A0-4124-A0F9-3E70CD79F9C4}" type="datetimeFigureOut">
              <a:rPr lang="en-US"/>
              <a:pPr>
                <a:defRPr/>
              </a:pPr>
              <a:t>1/10/2024</a:t>
            </a:fld>
            <a:endParaRPr lang="en-US"/>
          </a:p>
        </p:txBody>
      </p:sp>
      <p:sp>
        <p:nvSpPr>
          <p:cNvPr id="6" name="Footer Placeholder 4">
            <a:extLst>
              <a:ext uri="{FF2B5EF4-FFF2-40B4-BE49-F238E27FC236}">
                <a16:creationId xmlns:a16="http://schemas.microsoft.com/office/drawing/2014/main" id="{AF178500-871C-4B9B-9FE1-9DC2A53A1FC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2D63E12-64D2-4899-9B07-2DE5465CF65F}"/>
              </a:ext>
            </a:extLst>
          </p:cNvPr>
          <p:cNvSpPr>
            <a:spLocks noGrp="1"/>
          </p:cNvSpPr>
          <p:nvPr>
            <p:ph type="sldNum" sz="quarter" idx="12"/>
          </p:nvPr>
        </p:nvSpPr>
        <p:spPr/>
        <p:txBody>
          <a:bodyPr/>
          <a:lstStyle>
            <a:lvl1pPr>
              <a:defRPr/>
            </a:lvl1pPr>
          </a:lstStyle>
          <a:p>
            <a:fld id="{BAB11C4C-FFCF-45EA-B030-3B700D2355AA}" type="slidenum">
              <a:rPr lang="en-US" altLang="en-US"/>
              <a:pPr/>
              <a:t>‹#›</a:t>
            </a:fld>
            <a:endParaRPr lang="en-US" altLang="en-US"/>
          </a:p>
        </p:txBody>
      </p:sp>
    </p:spTree>
    <p:extLst>
      <p:ext uri="{BB962C8B-B14F-4D97-AF65-F5344CB8AC3E}">
        <p14:creationId xmlns:p14="http://schemas.microsoft.com/office/powerpoint/2010/main" val="136282596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C37ADB-96CC-4272-AF1C-5266A60C1C9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D25C0C9-9F01-4124-AF20-C7BAB84F43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DE8C35-1469-468B-82A6-77B14B3DB1D4}"/>
              </a:ext>
            </a:extLst>
          </p:cNvPr>
          <p:cNvSpPr>
            <a:spLocks noGrp="1"/>
          </p:cNvSpPr>
          <p:nvPr>
            <p:ph type="sldNum" sz="quarter" idx="12"/>
          </p:nvPr>
        </p:nvSpPr>
        <p:spPr/>
        <p:txBody>
          <a:bodyPr/>
          <a:lstStyle>
            <a:lvl1pPr>
              <a:defRPr/>
            </a:lvl1pPr>
          </a:lstStyle>
          <a:p>
            <a:fld id="{D97E7F9B-6297-4A1C-ACFF-015767BD2B05}" type="slidenum">
              <a:rPr lang="en-US" altLang="en-US"/>
              <a:pPr/>
              <a:t>‹#›</a:t>
            </a:fld>
            <a:endParaRPr lang="en-US" altLang="en-US"/>
          </a:p>
        </p:txBody>
      </p:sp>
    </p:spTree>
    <p:extLst>
      <p:ext uri="{BB962C8B-B14F-4D97-AF65-F5344CB8AC3E}">
        <p14:creationId xmlns:p14="http://schemas.microsoft.com/office/powerpoint/2010/main" val="3292831986"/>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6C43DB3-67E6-4457-AF14-E61711EC9E77}"/>
              </a:ext>
            </a:extLst>
          </p:cNvPr>
          <p:cNvSpPr>
            <a:spLocks noGrp="1"/>
          </p:cNvSpPr>
          <p:nvPr>
            <p:ph type="dt" sz="half" idx="10"/>
          </p:nvPr>
        </p:nvSpPr>
        <p:spPr/>
        <p:txBody>
          <a:bodyPr/>
          <a:lstStyle>
            <a:lvl1pPr>
              <a:defRPr/>
            </a:lvl1pPr>
          </a:lstStyle>
          <a:p>
            <a:pPr>
              <a:defRPr/>
            </a:pPr>
            <a:fld id="{5F329CF6-8ADE-4E5E-828F-ADB27909098E}" type="datetimeFigureOut">
              <a:rPr lang="en-US"/>
              <a:pPr>
                <a:defRPr/>
              </a:pPr>
              <a:t>1/10/2024</a:t>
            </a:fld>
            <a:endParaRPr lang="en-US"/>
          </a:p>
        </p:txBody>
      </p:sp>
      <p:sp>
        <p:nvSpPr>
          <p:cNvPr id="8" name="Footer Placeholder 4">
            <a:extLst>
              <a:ext uri="{FF2B5EF4-FFF2-40B4-BE49-F238E27FC236}">
                <a16:creationId xmlns:a16="http://schemas.microsoft.com/office/drawing/2014/main" id="{FF08ED4B-2B2A-4CD3-A86E-6520B5C2219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0D3611D-0649-4E30-BDC3-41C09DFB5DA3}"/>
              </a:ext>
            </a:extLst>
          </p:cNvPr>
          <p:cNvSpPr>
            <a:spLocks noGrp="1"/>
          </p:cNvSpPr>
          <p:nvPr>
            <p:ph type="sldNum" sz="quarter" idx="12"/>
          </p:nvPr>
        </p:nvSpPr>
        <p:spPr/>
        <p:txBody>
          <a:bodyPr/>
          <a:lstStyle>
            <a:lvl1pPr>
              <a:defRPr/>
            </a:lvl1pPr>
          </a:lstStyle>
          <a:p>
            <a:fld id="{0B976379-294E-4DBF-BAA1-FAF82C8E5804}" type="slidenum">
              <a:rPr lang="en-US" altLang="en-US"/>
              <a:pPr/>
              <a:t>‹#›</a:t>
            </a:fld>
            <a:endParaRPr lang="en-US" altLang="en-US"/>
          </a:p>
        </p:txBody>
      </p:sp>
    </p:spTree>
    <p:extLst>
      <p:ext uri="{BB962C8B-B14F-4D97-AF65-F5344CB8AC3E}">
        <p14:creationId xmlns:p14="http://schemas.microsoft.com/office/powerpoint/2010/main" val="3194693352"/>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B7B4B48-31C9-4156-825D-6033AE7466EF}"/>
              </a:ext>
            </a:extLst>
          </p:cNvPr>
          <p:cNvSpPr>
            <a:spLocks noGrp="1"/>
          </p:cNvSpPr>
          <p:nvPr>
            <p:ph type="dt" sz="half" idx="10"/>
          </p:nvPr>
        </p:nvSpPr>
        <p:spPr/>
        <p:txBody>
          <a:bodyPr/>
          <a:lstStyle>
            <a:lvl1pPr>
              <a:defRPr/>
            </a:lvl1pPr>
          </a:lstStyle>
          <a:p>
            <a:pPr>
              <a:defRPr/>
            </a:pPr>
            <a:fld id="{4BBB2E55-3550-493D-9D7D-4276392981E5}" type="datetimeFigureOut">
              <a:rPr lang="en-US"/>
              <a:pPr>
                <a:defRPr/>
              </a:pPr>
              <a:t>1/10/2024</a:t>
            </a:fld>
            <a:endParaRPr lang="en-US"/>
          </a:p>
        </p:txBody>
      </p:sp>
      <p:sp>
        <p:nvSpPr>
          <p:cNvPr id="4" name="Footer Placeholder 4">
            <a:extLst>
              <a:ext uri="{FF2B5EF4-FFF2-40B4-BE49-F238E27FC236}">
                <a16:creationId xmlns:a16="http://schemas.microsoft.com/office/drawing/2014/main" id="{5D7DF996-7041-45FA-B6A5-CEE135FF81C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56B7BAF-55EC-4A4A-AFD0-E548D4629D48}"/>
              </a:ext>
            </a:extLst>
          </p:cNvPr>
          <p:cNvSpPr>
            <a:spLocks noGrp="1"/>
          </p:cNvSpPr>
          <p:nvPr>
            <p:ph type="sldNum" sz="quarter" idx="12"/>
          </p:nvPr>
        </p:nvSpPr>
        <p:spPr/>
        <p:txBody>
          <a:bodyPr/>
          <a:lstStyle>
            <a:lvl1pPr>
              <a:defRPr/>
            </a:lvl1pPr>
          </a:lstStyle>
          <a:p>
            <a:fld id="{45AF631D-BED0-4CA3-A730-60B9DFD4AB4B}" type="slidenum">
              <a:rPr lang="en-US" altLang="en-US"/>
              <a:pPr/>
              <a:t>‹#›</a:t>
            </a:fld>
            <a:endParaRPr lang="en-US" altLang="en-US"/>
          </a:p>
        </p:txBody>
      </p:sp>
    </p:spTree>
    <p:extLst>
      <p:ext uri="{BB962C8B-B14F-4D97-AF65-F5344CB8AC3E}">
        <p14:creationId xmlns:p14="http://schemas.microsoft.com/office/powerpoint/2010/main" val="2189643496"/>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91747"/>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9099011-3BF4-4725-AAE7-5CDF05C2E460}"/>
              </a:ext>
            </a:extLst>
          </p:cNvPr>
          <p:cNvSpPr>
            <a:spLocks noGrp="1"/>
          </p:cNvSpPr>
          <p:nvPr>
            <p:ph type="dt" sz="half" idx="10"/>
          </p:nvPr>
        </p:nvSpPr>
        <p:spPr/>
        <p:txBody>
          <a:bodyPr/>
          <a:lstStyle>
            <a:lvl1pPr>
              <a:defRPr/>
            </a:lvl1pPr>
          </a:lstStyle>
          <a:p>
            <a:pPr>
              <a:defRPr/>
            </a:pPr>
            <a:fld id="{44DE85AC-E63B-4F47-B9A1-0F9B0A2C15D6}" type="datetimeFigureOut">
              <a:rPr lang="en-US"/>
              <a:pPr>
                <a:defRPr/>
              </a:pPr>
              <a:t>1/10/2024</a:t>
            </a:fld>
            <a:endParaRPr lang="en-US"/>
          </a:p>
        </p:txBody>
      </p:sp>
      <p:sp>
        <p:nvSpPr>
          <p:cNvPr id="6" name="Footer Placeholder 4">
            <a:extLst>
              <a:ext uri="{FF2B5EF4-FFF2-40B4-BE49-F238E27FC236}">
                <a16:creationId xmlns:a16="http://schemas.microsoft.com/office/drawing/2014/main" id="{5B0DD3FD-50A0-4BF6-812A-936EBD83EA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274AEF-4716-4337-BEBC-755367AC953C}"/>
              </a:ext>
            </a:extLst>
          </p:cNvPr>
          <p:cNvSpPr>
            <a:spLocks noGrp="1"/>
          </p:cNvSpPr>
          <p:nvPr>
            <p:ph type="sldNum" sz="quarter" idx="12"/>
          </p:nvPr>
        </p:nvSpPr>
        <p:spPr/>
        <p:txBody>
          <a:bodyPr/>
          <a:lstStyle>
            <a:lvl1pPr>
              <a:defRPr/>
            </a:lvl1pPr>
          </a:lstStyle>
          <a:p>
            <a:fld id="{219D0FF9-5468-49D3-8978-A2BDB77AE57B}" type="slidenum">
              <a:rPr lang="en-US" altLang="en-US"/>
              <a:pPr/>
              <a:t>‹#›</a:t>
            </a:fld>
            <a:endParaRPr lang="en-US" altLang="en-US"/>
          </a:p>
        </p:txBody>
      </p:sp>
    </p:spTree>
    <p:extLst>
      <p:ext uri="{BB962C8B-B14F-4D97-AF65-F5344CB8AC3E}">
        <p14:creationId xmlns:p14="http://schemas.microsoft.com/office/powerpoint/2010/main" val="4253137674"/>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4B41326-CDDD-4879-8A5D-69BC24F061AD}"/>
              </a:ext>
            </a:extLst>
          </p:cNvPr>
          <p:cNvSpPr>
            <a:spLocks noGrp="1"/>
          </p:cNvSpPr>
          <p:nvPr>
            <p:ph type="dt" sz="half" idx="10"/>
          </p:nvPr>
        </p:nvSpPr>
        <p:spPr/>
        <p:txBody>
          <a:bodyPr/>
          <a:lstStyle>
            <a:lvl1pPr>
              <a:defRPr/>
            </a:lvl1pPr>
          </a:lstStyle>
          <a:p>
            <a:pPr>
              <a:defRPr/>
            </a:pPr>
            <a:fld id="{C63686DD-C77E-49BF-B093-72AF5C76B63C}" type="datetimeFigureOut">
              <a:rPr lang="en-US"/>
              <a:pPr>
                <a:defRPr/>
              </a:pPr>
              <a:t>1/10/2024</a:t>
            </a:fld>
            <a:endParaRPr lang="en-US"/>
          </a:p>
        </p:txBody>
      </p:sp>
      <p:sp>
        <p:nvSpPr>
          <p:cNvPr id="6" name="Footer Placeholder 4">
            <a:extLst>
              <a:ext uri="{FF2B5EF4-FFF2-40B4-BE49-F238E27FC236}">
                <a16:creationId xmlns:a16="http://schemas.microsoft.com/office/drawing/2014/main" id="{AD4B80F7-391A-4C3C-9DA8-EF0EBEEE9C4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6683A6-C32F-4738-B03D-E9D0BF172045}"/>
              </a:ext>
            </a:extLst>
          </p:cNvPr>
          <p:cNvSpPr>
            <a:spLocks noGrp="1"/>
          </p:cNvSpPr>
          <p:nvPr>
            <p:ph type="sldNum" sz="quarter" idx="12"/>
          </p:nvPr>
        </p:nvSpPr>
        <p:spPr/>
        <p:txBody>
          <a:bodyPr/>
          <a:lstStyle>
            <a:lvl1pPr>
              <a:defRPr/>
            </a:lvl1pPr>
          </a:lstStyle>
          <a:p>
            <a:fld id="{FDBE1D4E-6077-4489-9AC1-D358C6C0B883}" type="slidenum">
              <a:rPr lang="en-US" altLang="en-US"/>
              <a:pPr/>
              <a:t>‹#›</a:t>
            </a:fld>
            <a:endParaRPr lang="en-US" altLang="en-US"/>
          </a:p>
        </p:txBody>
      </p:sp>
    </p:spTree>
    <p:extLst>
      <p:ext uri="{BB962C8B-B14F-4D97-AF65-F5344CB8AC3E}">
        <p14:creationId xmlns:p14="http://schemas.microsoft.com/office/powerpoint/2010/main" val="1403118099"/>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AD99E-BD18-4B63-8245-A98467C80640}"/>
              </a:ext>
            </a:extLst>
          </p:cNvPr>
          <p:cNvSpPr>
            <a:spLocks noGrp="1"/>
          </p:cNvSpPr>
          <p:nvPr>
            <p:ph type="dt" sz="half" idx="10"/>
          </p:nvPr>
        </p:nvSpPr>
        <p:spPr/>
        <p:txBody>
          <a:bodyPr/>
          <a:lstStyle>
            <a:lvl1pPr>
              <a:defRPr/>
            </a:lvl1pPr>
          </a:lstStyle>
          <a:p>
            <a:pPr>
              <a:defRPr/>
            </a:pPr>
            <a:fld id="{E09C8AEA-3C23-4AA8-AC7A-7A2514381224}" type="datetimeFigureOut">
              <a:rPr lang="en-US"/>
              <a:pPr>
                <a:defRPr/>
              </a:pPr>
              <a:t>1/10/2024</a:t>
            </a:fld>
            <a:endParaRPr lang="en-US"/>
          </a:p>
        </p:txBody>
      </p:sp>
      <p:sp>
        <p:nvSpPr>
          <p:cNvPr id="5" name="Footer Placeholder 4">
            <a:extLst>
              <a:ext uri="{FF2B5EF4-FFF2-40B4-BE49-F238E27FC236}">
                <a16:creationId xmlns:a16="http://schemas.microsoft.com/office/drawing/2014/main" id="{518E159D-384F-4574-BE40-D4BA2EFFBA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797466-3ADA-4F87-BB7C-2AAF01CCB83F}"/>
              </a:ext>
            </a:extLst>
          </p:cNvPr>
          <p:cNvSpPr>
            <a:spLocks noGrp="1"/>
          </p:cNvSpPr>
          <p:nvPr>
            <p:ph type="sldNum" sz="quarter" idx="12"/>
          </p:nvPr>
        </p:nvSpPr>
        <p:spPr/>
        <p:txBody>
          <a:bodyPr/>
          <a:lstStyle>
            <a:lvl1pPr>
              <a:defRPr/>
            </a:lvl1pPr>
          </a:lstStyle>
          <a:p>
            <a:fld id="{5EE9112E-CB98-4D79-BC0D-524C9A2D32B8}" type="slidenum">
              <a:rPr lang="en-US" altLang="en-US"/>
              <a:pPr/>
              <a:t>‹#›</a:t>
            </a:fld>
            <a:endParaRPr lang="en-US" altLang="en-US"/>
          </a:p>
        </p:txBody>
      </p:sp>
    </p:spTree>
    <p:extLst>
      <p:ext uri="{BB962C8B-B14F-4D97-AF65-F5344CB8AC3E}">
        <p14:creationId xmlns:p14="http://schemas.microsoft.com/office/powerpoint/2010/main" val="1569462885"/>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6BD5F-A23C-42BA-BD1E-32FC784D41DB}"/>
              </a:ext>
            </a:extLst>
          </p:cNvPr>
          <p:cNvSpPr>
            <a:spLocks noGrp="1"/>
          </p:cNvSpPr>
          <p:nvPr>
            <p:ph type="dt" sz="half" idx="10"/>
          </p:nvPr>
        </p:nvSpPr>
        <p:spPr/>
        <p:txBody>
          <a:bodyPr/>
          <a:lstStyle>
            <a:lvl1pPr>
              <a:defRPr/>
            </a:lvl1pPr>
          </a:lstStyle>
          <a:p>
            <a:pPr>
              <a:defRPr/>
            </a:pPr>
            <a:fld id="{75BCDA33-2F6A-495F-BEFF-7249D7A846F5}" type="datetimeFigureOut">
              <a:rPr lang="en-US"/>
              <a:pPr>
                <a:defRPr/>
              </a:pPr>
              <a:t>1/10/2024</a:t>
            </a:fld>
            <a:endParaRPr lang="en-US"/>
          </a:p>
        </p:txBody>
      </p:sp>
      <p:sp>
        <p:nvSpPr>
          <p:cNvPr id="5" name="Footer Placeholder 4">
            <a:extLst>
              <a:ext uri="{FF2B5EF4-FFF2-40B4-BE49-F238E27FC236}">
                <a16:creationId xmlns:a16="http://schemas.microsoft.com/office/drawing/2014/main" id="{3AECD62C-FC2B-4495-AA9D-004A5AC8D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3C0B24-3F60-4AC0-9CC7-E145521C555E}"/>
              </a:ext>
            </a:extLst>
          </p:cNvPr>
          <p:cNvSpPr>
            <a:spLocks noGrp="1"/>
          </p:cNvSpPr>
          <p:nvPr>
            <p:ph type="sldNum" sz="quarter" idx="12"/>
          </p:nvPr>
        </p:nvSpPr>
        <p:spPr/>
        <p:txBody>
          <a:bodyPr/>
          <a:lstStyle>
            <a:lvl1pPr>
              <a:defRPr/>
            </a:lvl1pPr>
          </a:lstStyle>
          <a:p>
            <a:fld id="{B95FE3EB-9E2D-4F09-AF6B-64D5B51986C5}" type="slidenum">
              <a:rPr lang="en-US" altLang="en-US"/>
              <a:pPr/>
              <a:t>‹#›</a:t>
            </a:fld>
            <a:endParaRPr lang="en-US" altLang="en-US"/>
          </a:p>
        </p:txBody>
      </p:sp>
    </p:spTree>
    <p:extLst>
      <p:ext uri="{BB962C8B-B14F-4D97-AF65-F5344CB8AC3E}">
        <p14:creationId xmlns:p14="http://schemas.microsoft.com/office/powerpoint/2010/main" val="367947680"/>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A212D70-680F-4D85-BBD2-74C61D53F223}"/>
              </a:ext>
            </a:extLst>
          </p:cNvPr>
          <p:cNvSpPr>
            <a:spLocks noGrp="1"/>
          </p:cNvSpPr>
          <p:nvPr>
            <p:ph type="dt" sz="half" idx="10"/>
          </p:nvPr>
        </p:nvSpPr>
        <p:spPr/>
        <p:txBody>
          <a:bodyPr/>
          <a:lstStyle>
            <a:lvl1pPr>
              <a:defRPr/>
            </a:lvl1pPr>
          </a:lstStyle>
          <a:p>
            <a:pPr>
              <a:defRPr/>
            </a:pPr>
            <a:fld id="{661310C1-D62F-4405-8EFA-78F1735F293E}"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90E1AE03-0DDF-4605-9C1A-ADB030BBB26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ECD7CF-802C-4F91-A3DF-13425A9A7650}"/>
              </a:ext>
            </a:extLst>
          </p:cNvPr>
          <p:cNvSpPr>
            <a:spLocks noGrp="1"/>
          </p:cNvSpPr>
          <p:nvPr>
            <p:ph type="sldNum" sz="quarter" idx="12"/>
          </p:nvPr>
        </p:nvSpPr>
        <p:spPr/>
        <p:txBody>
          <a:bodyPr/>
          <a:lstStyle>
            <a:lvl1pPr>
              <a:defRPr/>
            </a:lvl1pPr>
          </a:lstStyle>
          <a:p>
            <a:fld id="{340640B4-B3F5-4F3F-B3EE-08A75FFEBBFB}" type="slidenum">
              <a:rPr lang="en-US" altLang="en-US"/>
              <a:pPr/>
              <a:t>‹#›</a:t>
            </a:fld>
            <a:endParaRPr lang="en-US" altLang="en-US"/>
          </a:p>
        </p:txBody>
      </p:sp>
    </p:spTree>
    <p:extLst>
      <p:ext uri="{BB962C8B-B14F-4D97-AF65-F5344CB8AC3E}">
        <p14:creationId xmlns:p14="http://schemas.microsoft.com/office/powerpoint/2010/main" val="2546902215"/>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CBAB2-E36F-48D1-AD4B-6DF81CFAA520}"/>
              </a:ext>
            </a:extLst>
          </p:cNvPr>
          <p:cNvSpPr>
            <a:spLocks noGrp="1"/>
          </p:cNvSpPr>
          <p:nvPr>
            <p:ph type="dt" sz="half" idx="10"/>
          </p:nvPr>
        </p:nvSpPr>
        <p:spPr/>
        <p:txBody>
          <a:bodyPr/>
          <a:lstStyle>
            <a:lvl1pPr>
              <a:defRPr/>
            </a:lvl1pPr>
          </a:lstStyle>
          <a:p>
            <a:pPr>
              <a:defRPr/>
            </a:pPr>
            <a:fld id="{8D2652C9-35C8-4EB8-9351-61EF2D8594A7}"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A2978038-C042-4D55-A232-0C9193ACC7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0111BC-C9EB-4A98-8720-2B157211B735}"/>
              </a:ext>
            </a:extLst>
          </p:cNvPr>
          <p:cNvSpPr>
            <a:spLocks noGrp="1"/>
          </p:cNvSpPr>
          <p:nvPr>
            <p:ph type="sldNum" sz="quarter" idx="12"/>
          </p:nvPr>
        </p:nvSpPr>
        <p:spPr/>
        <p:txBody>
          <a:bodyPr/>
          <a:lstStyle>
            <a:lvl1pPr>
              <a:defRPr/>
            </a:lvl1pPr>
          </a:lstStyle>
          <a:p>
            <a:fld id="{1C02C256-C59D-424A-A43F-235F7EB42897}" type="slidenum">
              <a:rPr lang="en-US" altLang="en-US"/>
              <a:pPr/>
              <a:t>‹#›</a:t>
            </a:fld>
            <a:endParaRPr lang="en-US" altLang="en-US"/>
          </a:p>
        </p:txBody>
      </p:sp>
    </p:spTree>
    <p:extLst>
      <p:ext uri="{BB962C8B-B14F-4D97-AF65-F5344CB8AC3E}">
        <p14:creationId xmlns:p14="http://schemas.microsoft.com/office/powerpoint/2010/main" val="694049706"/>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50BADC-EA67-49EC-AE90-602B8A28CFFB}"/>
              </a:ext>
            </a:extLst>
          </p:cNvPr>
          <p:cNvSpPr>
            <a:spLocks noGrp="1"/>
          </p:cNvSpPr>
          <p:nvPr>
            <p:ph type="dt" sz="half" idx="10"/>
          </p:nvPr>
        </p:nvSpPr>
        <p:spPr/>
        <p:txBody>
          <a:bodyPr/>
          <a:lstStyle>
            <a:lvl1pPr>
              <a:defRPr/>
            </a:lvl1pPr>
          </a:lstStyle>
          <a:p>
            <a:pPr>
              <a:defRPr/>
            </a:pPr>
            <a:fld id="{7D8A5727-D28F-49FB-808C-746A4D09D1C5}"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5D3BAE09-4BD4-4BF2-AD99-B396399BA6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DED1D3E-1F38-4BDA-AE07-07FC8AE742D5}"/>
              </a:ext>
            </a:extLst>
          </p:cNvPr>
          <p:cNvSpPr>
            <a:spLocks noGrp="1"/>
          </p:cNvSpPr>
          <p:nvPr>
            <p:ph type="sldNum" sz="quarter" idx="12"/>
          </p:nvPr>
        </p:nvSpPr>
        <p:spPr/>
        <p:txBody>
          <a:bodyPr/>
          <a:lstStyle>
            <a:lvl1pPr>
              <a:defRPr/>
            </a:lvl1pPr>
          </a:lstStyle>
          <a:p>
            <a:fld id="{6957DD62-5C59-4BA9-B90C-629D53481A39}" type="slidenum">
              <a:rPr lang="en-US" altLang="en-US"/>
              <a:pPr/>
              <a:t>‹#›</a:t>
            </a:fld>
            <a:endParaRPr lang="en-US" altLang="en-US"/>
          </a:p>
        </p:txBody>
      </p:sp>
    </p:spTree>
    <p:extLst>
      <p:ext uri="{BB962C8B-B14F-4D97-AF65-F5344CB8AC3E}">
        <p14:creationId xmlns:p14="http://schemas.microsoft.com/office/powerpoint/2010/main" val="6224799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83F6D90-D1C9-4B0B-AF63-0A56DD0A48D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519177C-6927-43F5-95DA-83EB423CF8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EB9347-75B9-46E5-9379-A215ACBAE353}"/>
              </a:ext>
            </a:extLst>
          </p:cNvPr>
          <p:cNvSpPr>
            <a:spLocks noGrp="1"/>
          </p:cNvSpPr>
          <p:nvPr>
            <p:ph type="sldNum" sz="quarter" idx="12"/>
          </p:nvPr>
        </p:nvSpPr>
        <p:spPr/>
        <p:txBody>
          <a:bodyPr/>
          <a:lstStyle>
            <a:lvl1pPr>
              <a:defRPr/>
            </a:lvl1pPr>
          </a:lstStyle>
          <a:p>
            <a:fld id="{28B853AB-DB73-40C7-908A-7EF8DA647F18}" type="slidenum">
              <a:rPr lang="en-US" altLang="en-US"/>
              <a:pPr/>
              <a:t>‹#›</a:t>
            </a:fld>
            <a:endParaRPr lang="en-US" altLang="en-US"/>
          </a:p>
        </p:txBody>
      </p:sp>
    </p:spTree>
    <p:extLst>
      <p:ext uri="{BB962C8B-B14F-4D97-AF65-F5344CB8AC3E}">
        <p14:creationId xmlns:p14="http://schemas.microsoft.com/office/powerpoint/2010/main" val="1835572017"/>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E96037B-767E-4DC0-8BC5-105F84BBF7D1}"/>
              </a:ext>
            </a:extLst>
          </p:cNvPr>
          <p:cNvSpPr>
            <a:spLocks noGrp="1"/>
          </p:cNvSpPr>
          <p:nvPr>
            <p:ph type="dt" sz="half" idx="10"/>
          </p:nvPr>
        </p:nvSpPr>
        <p:spPr/>
        <p:txBody>
          <a:bodyPr/>
          <a:lstStyle>
            <a:lvl1pPr>
              <a:defRPr/>
            </a:lvl1pPr>
          </a:lstStyle>
          <a:p>
            <a:pPr>
              <a:defRPr/>
            </a:pPr>
            <a:fld id="{7DCB33E9-D216-4B7C-A052-C205F0C04D53}"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91235D6A-C5E3-46DE-8B2E-F0CB26BCA1D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2095BA-CF35-43CE-B63C-01E03E16C929}"/>
              </a:ext>
            </a:extLst>
          </p:cNvPr>
          <p:cNvSpPr>
            <a:spLocks noGrp="1"/>
          </p:cNvSpPr>
          <p:nvPr>
            <p:ph type="sldNum" sz="quarter" idx="12"/>
          </p:nvPr>
        </p:nvSpPr>
        <p:spPr/>
        <p:txBody>
          <a:bodyPr/>
          <a:lstStyle>
            <a:lvl1pPr>
              <a:defRPr/>
            </a:lvl1pPr>
          </a:lstStyle>
          <a:p>
            <a:fld id="{C6CF5C10-21F0-4D11-AC30-17BDCB890B97}" type="slidenum">
              <a:rPr lang="en-US" altLang="en-US"/>
              <a:pPr/>
              <a:t>‹#›</a:t>
            </a:fld>
            <a:endParaRPr lang="en-US" altLang="en-US"/>
          </a:p>
        </p:txBody>
      </p:sp>
    </p:spTree>
    <p:extLst>
      <p:ext uri="{BB962C8B-B14F-4D97-AF65-F5344CB8AC3E}">
        <p14:creationId xmlns:p14="http://schemas.microsoft.com/office/powerpoint/2010/main" val="2246107455"/>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D88B177-C9C7-4607-A637-C96C344A9A47}"/>
              </a:ext>
            </a:extLst>
          </p:cNvPr>
          <p:cNvSpPr>
            <a:spLocks noGrp="1"/>
          </p:cNvSpPr>
          <p:nvPr>
            <p:ph type="dt" sz="half" idx="10"/>
          </p:nvPr>
        </p:nvSpPr>
        <p:spPr/>
        <p:txBody>
          <a:bodyPr/>
          <a:lstStyle>
            <a:lvl1pPr>
              <a:defRPr/>
            </a:lvl1pPr>
          </a:lstStyle>
          <a:p>
            <a:pPr>
              <a:defRPr/>
            </a:pPr>
            <a:fld id="{CD285C4C-104E-4E6E-908B-8AB8711816A5}" type="datetimeFigureOut">
              <a:rPr lang="en-US"/>
              <a:pPr>
                <a:defRPr/>
              </a:pPr>
              <a:t>1/10/2024</a:t>
            </a:fld>
            <a:endParaRPr lang="en-US" dirty="0"/>
          </a:p>
        </p:txBody>
      </p:sp>
      <p:sp>
        <p:nvSpPr>
          <p:cNvPr id="8" name="Footer Placeholder 4">
            <a:extLst>
              <a:ext uri="{FF2B5EF4-FFF2-40B4-BE49-F238E27FC236}">
                <a16:creationId xmlns:a16="http://schemas.microsoft.com/office/drawing/2014/main" id="{9DBAEACC-E4F5-4ED1-BE1F-4034153721C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E6A16DA-333E-4ADC-A180-2AC966B1F1B8}"/>
              </a:ext>
            </a:extLst>
          </p:cNvPr>
          <p:cNvSpPr>
            <a:spLocks noGrp="1"/>
          </p:cNvSpPr>
          <p:nvPr>
            <p:ph type="sldNum" sz="quarter" idx="12"/>
          </p:nvPr>
        </p:nvSpPr>
        <p:spPr/>
        <p:txBody>
          <a:bodyPr/>
          <a:lstStyle>
            <a:lvl1pPr>
              <a:defRPr/>
            </a:lvl1pPr>
          </a:lstStyle>
          <a:p>
            <a:fld id="{1B44B2D1-03A3-4BF5-82E8-09E8FADED1EE}" type="slidenum">
              <a:rPr lang="en-US" altLang="en-US"/>
              <a:pPr/>
              <a:t>‹#›</a:t>
            </a:fld>
            <a:endParaRPr lang="en-US" altLang="en-US"/>
          </a:p>
        </p:txBody>
      </p:sp>
    </p:spTree>
    <p:extLst>
      <p:ext uri="{BB962C8B-B14F-4D97-AF65-F5344CB8AC3E}">
        <p14:creationId xmlns:p14="http://schemas.microsoft.com/office/powerpoint/2010/main" val="1883861524"/>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E1D37BB-ECF5-4324-996D-277ECB4B1295}"/>
              </a:ext>
            </a:extLst>
          </p:cNvPr>
          <p:cNvSpPr>
            <a:spLocks noGrp="1"/>
          </p:cNvSpPr>
          <p:nvPr>
            <p:ph type="dt" sz="half" idx="10"/>
          </p:nvPr>
        </p:nvSpPr>
        <p:spPr/>
        <p:txBody>
          <a:bodyPr/>
          <a:lstStyle>
            <a:lvl1pPr>
              <a:defRPr/>
            </a:lvl1pPr>
          </a:lstStyle>
          <a:p>
            <a:pPr>
              <a:defRPr/>
            </a:pPr>
            <a:fld id="{E84808CB-2EC7-45E4-B508-D0FE92B05F57}" type="datetimeFigureOut">
              <a:rPr lang="en-US"/>
              <a:pPr>
                <a:defRPr/>
              </a:pPr>
              <a:t>1/10/2024</a:t>
            </a:fld>
            <a:endParaRPr lang="en-US" dirty="0"/>
          </a:p>
        </p:txBody>
      </p:sp>
      <p:sp>
        <p:nvSpPr>
          <p:cNvPr id="4" name="Footer Placeholder 4">
            <a:extLst>
              <a:ext uri="{FF2B5EF4-FFF2-40B4-BE49-F238E27FC236}">
                <a16:creationId xmlns:a16="http://schemas.microsoft.com/office/drawing/2014/main" id="{8E98A4B0-3528-4922-9576-27ACC3A2C53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3E36FBA-93D4-4A4B-841B-18810353145E}"/>
              </a:ext>
            </a:extLst>
          </p:cNvPr>
          <p:cNvSpPr>
            <a:spLocks noGrp="1"/>
          </p:cNvSpPr>
          <p:nvPr>
            <p:ph type="sldNum" sz="quarter" idx="12"/>
          </p:nvPr>
        </p:nvSpPr>
        <p:spPr/>
        <p:txBody>
          <a:bodyPr/>
          <a:lstStyle>
            <a:lvl1pPr>
              <a:defRPr/>
            </a:lvl1pPr>
          </a:lstStyle>
          <a:p>
            <a:fld id="{FCD1247D-85AB-47C4-B4F1-4BE5AE227881}" type="slidenum">
              <a:rPr lang="en-US" altLang="en-US"/>
              <a:pPr/>
              <a:t>‹#›</a:t>
            </a:fld>
            <a:endParaRPr lang="en-US" altLang="en-US"/>
          </a:p>
        </p:txBody>
      </p:sp>
    </p:spTree>
    <p:extLst>
      <p:ext uri="{BB962C8B-B14F-4D97-AF65-F5344CB8AC3E}">
        <p14:creationId xmlns:p14="http://schemas.microsoft.com/office/powerpoint/2010/main" val="1872254135"/>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635625"/>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08396FC-7EB3-4687-929F-16D7B94D7022}"/>
              </a:ext>
            </a:extLst>
          </p:cNvPr>
          <p:cNvSpPr>
            <a:spLocks noGrp="1"/>
          </p:cNvSpPr>
          <p:nvPr>
            <p:ph type="dt" sz="half" idx="10"/>
          </p:nvPr>
        </p:nvSpPr>
        <p:spPr/>
        <p:txBody>
          <a:bodyPr/>
          <a:lstStyle>
            <a:lvl1pPr>
              <a:defRPr/>
            </a:lvl1pPr>
          </a:lstStyle>
          <a:p>
            <a:pPr>
              <a:defRPr/>
            </a:pPr>
            <a:fld id="{B572288C-298B-45DD-8470-0FA803DFD0B6}"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5931E2C3-EE4A-49A9-946A-BD4C783DA13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4110FB5-670E-4878-AD13-B83C3C83969E}"/>
              </a:ext>
            </a:extLst>
          </p:cNvPr>
          <p:cNvSpPr>
            <a:spLocks noGrp="1"/>
          </p:cNvSpPr>
          <p:nvPr>
            <p:ph type="sldNum" sz="quarter" idx="12"/>
          </p:nvPr>
        </p:nvSpPr>
        <p:spPr/>
        <p:txBody>
          <a:bodyPr/>
          <a:lstStyle>
            <a:lvl1pPr>
              <a:defRPr/>
            </a:lvl1pPr>
          </a:lstStyle>
          <a:p>
            <a:fld id="{3D2E27A9-790A-456F-A5CC-21F0E31089F5}" type="slidenum">
              <a:rPr lang="en-US" altLang="en-US"/>
              <a:pPr/>
              <a:t>‹#›</a:t>
            </a:fld>
            <a:endParaRPr lang="en-US" altLang="en-US"/>
          </a:p>
        </p:txBody>
      </p:sp>
    </p:spTree>
    <p:extLst>
      <p:ext uri="{BB962C8B-B14F-4D97-AF65-F5344CB8AC3E}">
        <p14:creationId xmlns:p14="http://schemas.microsoft.com/office/powerpoint/2010/main" val="2865083626"/>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33E2C26-1145-42CB-BC87-7CBECFC11F4A}"/>
              </a:ext>
            </a:extLst>
          </p:cNvPr>
          <p:cNvSpPr>
            <a:spLocks noGrp="1"/>
          </p:cNvSpPr>
          <p:nvPr>
            <p:ph type="dt" sz="half" idx="10"/>
          </p:nvPr>
        </p:nvSpPr>
        <p:spPr/>
        <p:txBody>
          <a:bodyPr/>
          <a:lstStyle>
            <a:lvl1pPr>
              <a:defRPr/>
            </a:lvl1pPr>
          </a:lstStyle>
          <a:p>
            <a:pPr>
              <a:defRPr/>
            </a:pPr>
            <a:fld id="{CE45CB55-702C-4B3A-AB22-19ECC0AD40A0}"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5844BEFA-C641-4EB0-AA1B-246A3D262DC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D6A408C-8DCE-4240-8AEE-498FAFB8F984}"/>
              </a:ext>
            </a:extLst>
          </p:cNvPr>
          <p:cNvSpPr>
            <a:spLocks noGrp="1"/>
          </p:cNvSpPr>
          <p:nvPr>
            <p:ph type="sldNum" sz="quarter" idx="12"/>
          </p:nvPr>
        </p:nvSpPr>
        <p:spPr/>
        <p:txBody>
          <a:bodyPr/>
          <a:lstStyle>
            <a:lvl1pPr>
              <a:defRPr/>
            </a:lvl1pPr>
          </a:lstStyle>
          <a:p>
            <a:fld id="{9199A5DF-826C-4834-8BCF-8F646EA49091}" type="slidenum">
              <a:rPr lang="en-US" altLang="en-US"/>
              <a:pPr/>
              <a:t>‹#›</a:t>
            </a:fld>
            <a:endParaRPr lang="en-US" altLang="en-US"/>
          </a:p>
        </p:txBody>
      </p:sp>
    </p:spTree>
    <p:extLst>
      <p:ext uri="{BB962C8B-B14F-4D97-AF65-F5344CB8AC3E}">
        <p14:creationId xmlns:p14="http://schemas.microsoft.com/office/powerpoint/2010/main" val="1375540145"/>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3E1AC-B90B-4B5A-90BC-F7D0B442787E}"/>
              </a:ext>
            </a:extLst>
          </p:cNvPr>
          <p:cNvSpPr>
            <a:spLocks noGrp="1"/>
          </p:cNvSpPr>
          <p:nvPr>
            <p:ph type="dt" sz="half" idx="10"/>
          </p:nvPr>
        </p:nvSpPr>
        <p:spPr/>
        <p:txBody>
          <a:bodyPr/>
          <a:lstStyle>
            <a:lvl1pPr>
              <a:defRPr/>
            </a:lvl1pPr>
          </a:lstStyle>
          <a:p>
            <a:pPr>
              <a:defRPr/>
            </a:pPr>
            <a:fld id="{6D75C395-278F-447B-8EFE-55052A87C69E}"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AE92BD12-DBB0-42B7-B429-1111E96DC7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AABE09-0933-4B9E-83F1-B57F4C932593}"/>
              </a:ext>
            </a:extLst>
          </p:cNvPr>
          <p:cNvSpPr>
            <a:spLocks noGrp="1"/>
          </p:cNvSpPr>
          <p:nvPr>
            <p:ph type="sldNum" sz="quarter" idx="12"/>
          </p:nvPr>
        </p:nvSpPr>
        <p:spPr/>
        <p:txBody>
          <a:bodyPr/>
          <a:lstStyle>
            <a:lvl1pPr>
              <a:defRPr/>
            </a:lvl1pPr>
          </a:lstStyle>
          <a:p>
            <a:fld id="{94BB8BD5-C3A5-4134-9D14-0C13489E27B1}" type="slidenum">
              <a:rPr lang="en-US" altLang="en-US"/>
              <a:pPr/>
              <a:t>‹#›</a:t>
            </a:fld>
            <a:endParaRPr lang="en-US" altLang="en-US"/>
          </a:p>
        </p:txBody>
      </p:sp>
    </p:spTree>
    <p:extLst>
      <p:ext uri="{BB962C8B-B14F-4D97-AF65-F5344CB8AC3E}">
        <p14:creationId xmlns:p14="http://schemas.microsoft.com/office/powerpoint/2010/main" val="1164143401"/>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2CE32-75A7-4FF0-8443-EB598175696A}"/>
              </a:ext>
            </a:extLst>
          </p:cNvPr>
          <p:cNvSpPr>
            <a:spLocks noGrp="1"/>
          </p:cNvSpPr>
          <p:nvPr>
            <p:ph type="dt" sz="half" idx="10"/>
          </p:nvPr>
        </p:nvSpPr>
        <p:spPr/>
        <p:txBody>
          <a:bodyPr/>
          <a:lstStyle>
            <a:lvl1pPr>
              <a:defRPr/>
            </a:lvl1pPr>
          </a:lstStyle>
          <a:p>
            <a:pPr>
              <a:defRPr/>
            </a:pPr>
            <a:fld id="{1C4BA52C-E7DB-4742-9AC7-0DB709DB8AE3}"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694F472F-2510-4D19-B758-6C4C4CB551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6FF299-0929-46AC-B3E1-843DB99FBBF2}"/>
              </a:ext>
            </a:extLst>
          </p:cNvPr>
          <p:cNvSpPr>
            <a:spLocks noGrp="1"/>
          </p:cNvSpPr>
          <p:nvPr>
            <p:ph type="sldNum" sz="quarter" idx="12"/>
          </p:nvPr>
        </p:nvSpPr>
        <p:spPr/>
        <p:txBody>
          <a:bodyPr/>
          <a:lstStyle>
            <a:lvl1pPr>
              <a:defRPr/>
            </a:lvl1pPr>
          </a:lstStyle>
          <a:p>
            <a:fld id="{0E3A57C7-A589-4C0E-9F89-4EE9C8640EFF}" type="slidenum">
              <a:rPr lang="en-US" altLang="en-US"/>
              <a:pPr/>
              <a:t>‹#›</a:t>
            </a:fld>
            <a:endParaRPr lang="en-US" altLang="en-US"/>
          </a:p>
        </p:txBody>
      </p:sp>
    </p:spTree>
    <p:extLst>
      <p:ext uri="{BB962C8B-B14F-4D97-AF65-F5344CB8AC3E}">
        <p14:creationId xmlns:p14="http://schemas.microsoft.com/office/powerpoint/2010/main" val="4178820495"/>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F52DD32-EBD0-4B49-ACC9-5ABDE5054CD4}"/>
              </a:ext>
            </a:extLst>
          </p:cNvPr>
          <p:cNvSpPr>
            <a:spLocks noGrp="1"/>
          </p:cNvSpPr>
          <p:nvPr>
            <p:ph type="dt" sz="half" idx="10"/>
          </p:nvPr>
        </p:nvSpPr>
        <p:spPr/>
        <p:txBody>
          <a:bodyPr/>
          <a:lstStyle>
            <a:lvl1pPr>
              <a:defRPr/>
            </a:lvl1pPr>
          </a:lstStyle>
          <a:p>
            <a:pPr>
              <a:defRPr/>
            </a:pPr>
            <a:fld id="{6F84AEED-764E-4529-BA8C-3B63B70BA04C}"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A3B35F6F-8F01-41C9-B98D-6645511280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D085C1A-8C2A-4831-AAD7-229BFBFB9208}"/>
              </a:ext>
            </a:extLst>
          </p:cNvPr>
          <p:cNvSpPr>
            <a:spLocks noGrp="1"/>
          </p:cNvSpPr>
          <p:nvPr>
            <p:ph type="sldNum" sz="quarter" idx="12"/>
          </p:nvPr>
        </p:nvSpPr>
        <p:spPr/>
        <p:txBody>
          <a:bodyPr/>
          <a:lstStyle>
            <a:lvl1pPr>
              <a:defRPr/>
            </a:lvl1pPr>
          </a:lstStyle>
          <a:p>
            <a:fld id="{00B02245-A308-422A-93F1-107E54D0B498}" type="slidenum">
              <a:rPr lang="en-US" altLang="en-US"/>
              <a:pPr/>
              <a:t>‹#›</a:t>
            </a:fld>
            <a:endParaRPr lang="en-US" altLang="en-US"/>
          </a:p>
        </p:txBody>
      </p:sp>
    </p:spTree>
    <p:extLst>
      <p:ext uri="{BB962C8B-B14F-4D97-AF65-F5344CB8AC3E}">
        <p14:creationId xmlns:p14="http://schemas.microsoft.com/office/powerpoint/2010/main" val="4133043453"/>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A3849-9BC3-4CA6-94E0-51075CA17E55}"/>
              </a:ext>
            </a:extLst>
          </p:cNvPr>
          <p:cNvSpPr>
            <a:spLocks noGrp="1"/>
          </p:cNvSpPr>
          <p:nvPr>
            <p:ph type="dt" sz="half" idx="10"/>
          </p:nvPr>
        </p:nvSpPr>
        <p:spPr/>
        <p:txBody>
          <a:bodyPr/>
          <a:lstStyle>
            <a:lvl1pPr>
              <a:defRPr/>
            </a:lvl1pPr>
          </a:lstStyle>
          <a:p>
            <a:pPr>
              <a:defRPr/>
            </a:pPr>
            <a:fld id="{666D27C3-AD6F-4231-9DE7-ADD81F133163}"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FC8F3CCB-6DC9-498B-98AB-7A882CDD57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89F266-5236-4647-A5B2-16E0C216BBAD}"/>
              </a:ext>
            </a:extLst>
          </p:cNvPr>
          <p:cNvSpPr>
            <a:spLocks noGrp="1"/>
          </p:cNvSpPr>
          <p:nvPr>
            <p:ph type="sldNum" sz="quarter" idx="12"/>
          </p:nvPr>
        </p:nvSpPr>
        <p:spPr/>
        <p:txBody>
          <a:bodyPr/>
          <a:lstStyle>
            <a:lvl1pPr>
              <a:defRPr/>
            </a:lvl1pPr>
          </a:lstStyle>
          <a:p>
            <a:fld id="{DD0D6538-85ED-4538-98D5-1524D1AC723C}" type="slidenum">
              <a:rPr lang="en-US" altLang="en-US"/>
              <a:pPr/>
              <a:t>‹#›</a:t>
            </a:fld>
            <a:endParaRPr lang="en-US" altLang="en-US"/>
          </a:p>
        </p:txBody>
      </p:sp>
    </p:spTree>
    <p:extLst>
      <p:ext uri="{BB962C8B-B14F-4D97-AF65-F5344CB8AC3E}">
        <p14:creationId xmlns:p14="http://schemas.microsoft.com/office/powerpoint/2010/main" val="94144264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7F58AD7-6C3D-4082-A77F-C1A3F5FCF342}"/>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97D23640-CA4F-41C3-91B1-F619A05F57A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9CC278D-0D5A-4CE5-8855-75BE570BA6DB}"/>
              </a:ext>
            </a:extLst>
          </p:cNvPr>
          <p:cNvSpPr>
            <a:spLocks noGrp="1"/>
          </p:cNvSpPr>
          <p:nvPr>
            <p:ph type="sldNum" sz="quarter" idx="12"/>
          </p:nvPr>
        </p:nvSpPr>
        <p:spPr/>
        <p:txBody>
          <a:bodyPr/>
          <a:lstStyle>
            <a:lvl1pPr>
              <a:defRPr/>
            </a:lvl1pPr>
          </a:lstStyle>
          <a:p>
            <a:fld id="{743A3463-9D14-4C29-9EBC-3EB44A2004C0}" type="slidenum">
              <a:rPr lang="en-US" altLang="en-US"/>
              <a:pPr/>
              <a:t>‹#›</a:t>
            </a:fld>
            <a:endParaRPr lang="en-US" altLang="en-US"/>
          </a:p>
        </p:txBody>
      </p:sp>
    </p:spTree>
    <p:extLst>
      <p:ext uri="{BB962C8B-B14F-4D97-AF65-F5344CB8AC3E}">
        <p14:creationId xmlns:p14="http://schemas.microsoft.com/office/powerpoint/2010/main" val="3669273212"/>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4BEA90-F009-4E3D-89F3-CD362C6BB32F}"/>
              </a:ext>
            </a:extLst>
          </p:cNvPr>
          <p:cNvSpPr>
            <a:spLocks noGrp="1"/>
          </p:cNvSpPr>
          <p:nvPr>
            <p:ph type="dt" sz="half" idx="10"/>
          </p:nvPr>
        </p:nvSpPr>
        <p:spPr/>
        <p:txBody>
          <a:bodyPr/>
          <a:lstStyle>
            <a:lvl1pPr>
              <a:defRPr/>
            </a:lvl1pPr>
          </a:lstStyle>
          <a:p>
            <a:pPr>
              <a:defRPr/>
            </a:pPr>
            <a:fld id="{F2694152-8CA0-4689-B289-EA5A6CFC44C8}"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C1A7CA2A-8B80-4070-AEA6-5C6DF5AA1F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97D0AE-3357-49E4-B09F-AB8465A279A5}"/>
              </a:ext>
            </a:extLst>
          </p:cNvPr>
          <p:cNvSpPr>
            <a:spLocks noGrp="1"/>
          </p:cNvSpPr>
          <p:nvPr>
            <p:ph type="sldNum" sz="quarter" idx="12"/>
          </p:nvPr>
        </p:nvSpPr>
        <p:spPr/>
        <p:txBody>
          <a:bodyPr/>
          <a:lstStyle>
            <a:lvl1pPr>
              <a:defRPr/>
            </a:lvl1pPr>
          </a:lstStyle>
          <a:p>
            <a:fld id="{4BBB284D-A1D8-4831-AEB9-046BE15D424D}" type="slidenum">
              <a:rPr lang="en-US" altLang="en-US"/>
              <a:pPr/>
              <a:t>‹#›</a:t>
            </a:fld>
            <a:endParaRPr lang="en-US" altLang="en-US"/>
          </a:p>
        </p:txBody>
      </p:sp>
    </p:spTree>
    <p:extLst>
      <p:ext uri="{BB962C8B-B14F-4D97-AF65-F5344CB8AC3E}">
        <p14:creationId xmlns:p14="http://schemas.microsoft.com/office/powerpoint/2010/main" val="1276310778"/>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2BDB854-E8D0-4494-9486-2A6044A252A8}"/>
              </a:ext>
            </a:extLst>
          </p:cNvPr>
          <p:cNvSpPr>
            <a:spLocks noGrp="1"/>
          </p:cNvSpPr>
          <p:nvPr>
            <p:ph type="dt" sz="half" idx="10"/>
          </p:nvPr>
        </p:nvSpPr>
        <p:spPr/>
        <p:txBody>
          <a:bodyPr/>
          <a:lstStyle>
            <a:lvl1pPr>
              <a:defRPr/>
            </a:lvl1pPr>
          </a:lstStyle>
          <a:p>
            <a:pPr>
              <a:defRPr/>
            </a:pPr>
            <a:fld id="{6EB33940-DA61-40FD-A3AD-7F5AAABEB7B7}"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5FC1DA26-2036-4F17-AEC6-E135A89573A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ACB9473-3184-477C-B147-D0343D69F74C}"/>
              </a:ext>
            </a:extLst>
          </p:cNvPr>
          <p:cNvSpPr>
            <a:spLocks noGrp="1"/>
          </p:cNvSpPr>
          <p:nvPr>
            <p:ph type="sldNum" sz="quarter" idx="12"/>
          </p:nvPr>
        </p:nvSpPr>
        <p:spPr/>
        <p:txBody>
          <a:bodyPr/>
          <a:lstStyle>
            <a:lvl1pPr>
              <a:defRPr/>
            </a:lvl1pPr>
          </a:lstStyle>
          <a:p>
            <a:fld id="{6F5127AB-A297-4A06-8149-D890FB3C4F5B}" type="slidenum">
              <a:rPr lang="en-US" altLang="en-US"/>
              <a:pPr/>
              <a:t>‹#›</a:t>
            </a:fld>
            <a:endParaRPr lang="en-US" altLang="en-US"/>
          </a:p>
        </p:txBody>
      </p:sp>
    </p:spTree>
    <p:extLst>
      <p:ext uri="{BB962C8B-B14F-4D97-AF65-F5344CB8AC3E}">
        <p14:creationId xmlns:p14="http://schemas.microsoft.com/office/powerpoint/2010/main" val="3574001168"/>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203F98C-D737-42DF-86DE-8A0CA49F5517}"/>
              </a:ext>
            </a:extLst>
          </p:cNvPr>
          <p:cNvSpPr>
            <a:spLocks noGrp="1"/>
          </p:cNvSpPr>
          <p:nvPr>
            <p:ph type="dt" sz="half" idx="10"/>
          </p:nvPr>
        </p:nvSpPr>
        <p:spPr/>
        <p:txBody>
          <a:bodyPr/>
          <a:lstStyle>
            <a:lvl1pPr>
              <a:defRPr/>
            </a:lvl1pPr>
          </a:lstStyle>
          <a:p>
            <a:pPr>
              <a:defRPr/>
            </a:pPr>
            <a:fld id="{92F811B7-9B24-4D2F-833F-1BB81C31DCA4}" type="datetimeFigureOut">
              <a:rPr lang="en-US"/>
              <a:pPr>
                <a:defRPr/>
              </a:pPr>
              <a:t>1/10/2024</a:t>
            </a:fld>
            <a:endParaRPr lang="en-US" dirty="0"/>
          </a:p>
        </p:txBody>
      </p:sp>
      <p:sp>
        <p:nvSpPr>
          <p:cNvPr id="8" name="Footer Placeholder 4">
            <a:extLst>
              <a:ext uri="{FF2B5EF4-FFF2-40B4-BE49-F238E27FC236}">
                <a16:creationId xmlns:a16="http://schemas.microsoft.com/office/drawing/2014/main" id="{199BECA0-4768-4B95-8A18-CAE53427061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550E584-6F4B-4B05-B0BE-5E5F86D4170F}"/>
              </a:ext>
            </a:extLst>
          </p:cNvPr>
          <p:cNvSpPr>
            <a:spLocks noGrp="1"/>
          </p:cNvSpPr>
          <p:nvPr>
            <p:ph type="sldNum" sz="quarter" idx="12"/>
          </p:nvPr>
        </p:nvSpPr>
        <p:spPr/>
        <p:txBody>
          <a:bodyPr/>
          <a:lstStyle>
            <a:lvl1pPr>
              <a:defRPr/>
            </a:lvl1pPr>
          </a:lstStyle>
          <a:p>
            <a:fld id="{1A87FA10-079C-4991-AE14-5C579C730D47}" type="slidenum">
              <a:rPr lang="en-US" altLang="en-US"/>
              <a:pPr/>
              <a:t>‹#›</a:t>
            </a:fld>
            <a:endParaRPr lang="en-US" altLang="en-US"/>
          </a:p>
        </p:txBody>
      </p:sp>
    </p:spTree>
    <p:extLst>
      <p:ext uri="{BB962C8B-B14F-4D97-AF65-F5344CB8AC3E}">
        <p14:creationId xmlns:p14="http://schemas.microsoft.com/office/powerpoint/2010/main" val="218352518"/>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025BBB6-A1F9-4C2D-9DA2-ED21392E9E7B}"/>
              </a:ext>
            </a:extLst>
          </p:cNvPr>
          <p:cNvSpPr>
            <a:spLocks noGrp="1"/>
          </p:cNvSpPr>
          <p:nvPr>
            <p:ph type="dt" sz="half" idx="10"/>
          </p:nvPr>
        </p:nvSpPr>
        <p:spPr/>
        <p:txBody>
          <a:bodyPr/>
          <a:lstStyle>
            <a:lvl1pPr>
              <a:defRPr/>
            </a:lvl1pPr>
          </a:lstStyle>
          <a:p>
            <a:pPr>
              <a:defRPr/>
            </a:pPr>
            <a:fld id="{2CDD6ACF-C05D-4DB5-85F4-61D7299F1D39}" type="datetimeFigureOut">
              <a:rPr lang="en-US"/>
              <a:pPr>
                <a:defRPr/>
              </a:pPr>
              <a:t>1/10/2024</a:t>
            </a:fld>
            <a:endParaRPr lang="en-US" dirty="0"/>
          </a:p>
        </p:txBody>
      </p:sp>
      <p:sp>
        <p:nvSpPr>
          <p:cNvPr id="4" name="Footer Placeholder 4">
            <a:extLst>
              <a:ext uri="{FF2B5EF4-FFF2-40B4-BE49-F238E27FC236}">
                <a16:creationId xmlns:a16="http://schemas.microsoft.com/office/drawing/2014/main" id="{211B31FF-3DD4-40F1-9417-E1483A11AB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F1E93C8-5C2A-4A76-A1CB-E710AE4E757B}"/>
              </a:ext>
            </a:extLst>
          </p:cNvPr>
          <p:cNvSpPr>
            <a:spLocks noGrp="1"/>
          </p:cNvSpPr>
          <p:nvPr>
            <p:ph type="sldNum" sz="quarter" idx="12"/>
          </p:nvPr>
        </p:nvSpPr>
        <p:spPr/>
        <p:txBody>
          <a:bodyPr/>
          <a:lstStyle>
            <a:lvl1pPr>
              <a:defRPr/>
            </a:lvl1pPr>
          </a:lstStyle>
          <a:p>
            <a:fld id="{39CF8527-1951-480C-860D-D5E1DBB88EE3}" type="slidenum">
              <a:rPr lang="en-US" altLang="en-US"/>
              <a:pPr/>
              <a:t>‹#›</a:t>
            </a:fld>
            <a:endParaRPr lang="en-US" altLang="en-US"/>
          </a:p>
        </p:txBody>
      </p:sp>
    </p:spTree>
    <p:extLst>
      <p:ext uri="{BB962C8B-B14F-4D97-AF65-F5344CB8AC3E}">
        <p14:creationId xmlns:p14="http://schemas.microsoft.com/office/powerpoint/2010/main" val="2338520243"/>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579360"/>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1BBBA3A-BFC9-4946-AE23-E2B904BC8399}"/>
              </a:ext>
            </a:extLst>
          </p:cNvPr>
          <p:cNvSpPr>
            <a:spLocks noGrp="1"/>
          </p:cNvSpPr>
          <p:nvPr>
            <p:ph type="dt" sz="half" idx="10"/>
          </p:nvPr>
        </p:nvSpPr>
        <p:spPr/>
        <p:txBody>
          <a:bodyPr/>
          <a:lstStyle>
            <a:lvl1pPr>
              <a:defRPr/>
            </a:lvl1pPr>
          </a:lstStyle>
          <a:p>
            <a:pPr>
              <a:defRPr/>
            </a:pPr>
            <a:fld id="{8A7CBDC9-EAFF-49F8-8909-D4523BA4E4C7}"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FB1FA1A9-E5C5-423E-95F4-44017334FAB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8552C1B-2DDC-4C01-A3E7-B9B4DA9E0AA5}"/>
              </a:ext>
            </a:extLst>
          </p:cNvPr>
          <p:cNvSpPr>
            <a:spLocks noGrp="1"/>
          </p:cNvSpPr>
          <p:nvPr>
            <p:ph type="sldNum" sz="quarter" idx="12"/>
          </p:nvPr>
        </p:nvSpPr>
        <p:spPr/>
        <p:txBody>
          <a:bodyPr/>
          <a:lstStyle>
            <a:lvl1pPr>
              <a:defRPr/>
            </a:lvl1pPr>
          </a:lstStyle>
          <a:p>
            <a:fld id="{F5266309-D646-4510-B569-28A6A13AA746}" type="slidenum">
              <a:rPr lang="en-US" altLang="en-US"/>
              <a:pPr/>
              <a:t>‹#›</a:t>
            </a:fld>
            <a:endParaRPr lang="en-US" altLang="en-US"/>
          </a:p>
        </p:txBody>
      </p:sp>
    </p:spTree>
    <p:extLst>
      <p:ext uri="{BB962C8B-B14F-4D97-AF65-F5344CB8AC3E}">
        <p14:creationId xmlns:p14="http://schemas.microsoft.com/office/powerpoint/2010/main" val="1973161827"/>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B143352-ED32-438E-95E8-9F6D8E8D1D12}"/>
              </a:ext>
            </a:extLst>
          </p:cNvPr>
          <p:cNvSpPr>
            <a:spLocks noGrp="1"/>
          </p:cNvSpPr>
          <p:nvPr>
            <p:ph type="dt" sz="half" idx="10"/>
          </p:nvPr>
        </p:nvSpPr>
        <p:spPr/>
        <p:txBody>
          <a:bodyPr/>
          <a:lstStyle>
            <a:lvl1pPr>
              <a:defRPr/>
            </a:lvl1pPr>
          </a:lstStyle>
          <a:p>
            <a:pPr>
              <a:defRPr/>
            </a:pPr>
            <a:fld id="{26347CDC-8AB2-42C6-9309-C7AC3DB15CA2}"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9768D389-A41E-49CC-981F-D35DC24EE3E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61FA683-278D-4874-AFFB-5082B290C53C}"/>
              </a:ext>
            </a:extLst>
          </p:cNvPr>
          <p:cNvSpPr>
            <a:spLocks noGrp="1"/>
          </p:cNvSpPr>
          <p:nvPr>
            <p:ph type="sldNum" sz="quarter" idx="12"/>
          </p:nvPr>
        </p:nvSpPr>
        <p:spPr/>
        <p:txBody>
          <a:bodyPr/>
          <a:lstStyle>
            <a:lvl1pPr>
              <a:defRPr/>
            </a:lvl1pPr>
          </a:lstStyle>
          <a:p>
            <a:fld id="{42D6DAFC-8D40-47F5-B2DC-0D520B32A980}" type="slidenum">
              <a:rPr lang="en-US" altLang="en-US"/>
              <a:pPr/>
              <a:t>‹#›</a:t>
            </a:fld>
            <a:endParaRPr lang="en-US" altLang="en-US"/>
          </a:p>
        </p:txBody>
      </p:sp>
    </p:spTree>
    <p:extLst>
      <p:ext uri="{BB962C8B-B14F-4D97-AF65-F5344CB8AC3E}">
        <p14:creationId xmlns:p14="http://schemas.microsoft.com/office/powerpoint/2010/main" val="391591057"/>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BD97E-C73E-4787-9739-2DC519F1D150}"/>
              </a:ext>
            </a:extLst>
          </p:cNvPr>
          <p:cNvSpPr>
            <a:spLocks noGrp="1"/>
          </p:cNvSpPr>
          <p:nvPr>
            <p:ph type="dt" sz="half" idx="10"/>
          </p:nvPr>
        </p:nvSpPr>
        <p:spPr/>
        <p:txBody>
          <a:bodyPr/>
          <a:lstStyle>
            <a:lvl1pPr>
              <a:defRPr/>
            </a:lvl1pPr>
          </a:lstStyle>
          <a:p>
            <a:pPr>
              <a:defRPr/>
            </a:pPr>
            <a:fld id="{FED8FE3B-137A-402A-AF4E-59D7F52E2242}"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95460A47-6DDF-4062-AB59-D48F30F9E6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AFAEE9-48FA-4A60-96A9-FE2A9689F11D}"/>
              </a:ext>
            </a:extLst>
          </p:cNvPr>
          <p:cNvSpPr>
            <a:spLocks noGrp="1"/>
          </p:cNvSpPr>
          <p:nvPr>
            <p:ph type="sldNum" sz="quarter" idx="12"/>
          </p:nvPr>
        </p:nvSpPr>
        <p:spPr/>
        <p:txBody>
          <a:bodyPr/>
          <a:lstStyle>
            <a:lvl1pPr>
              <a:defRPr/>
            </a:lvl1pPr>
          </a:lstStyle>
          <a:p>
            <a:fld id="{637C8704-D80F-436C-AC14-6000F634A8F9}" type="slidenum">
              <a:rPr lang="en-US" altLang="en-US"/>
              <a:pPr/>
              <a:t>‹#›</a:t>
            </a:fld>
            <a:endParaRPr lang="en-US" altLang="en-US"/>
          </a:p>
        </p:txBody>
      </p:sp>
    </p:spTree>
    <p:extLst>
      <p:ext uri="{BB962C8B-B14F-4D97-AF65-F5344CB8AC3E}">
        <p14:creationId xmlns:p14="http://schemas.microsoft.com/office/powerpoint/2010/main" val="3683054580"/>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869138A-0965-48A8-92EC-70F8CF31EF2E}"/>
              </a:ext>
            </a:extLst>
          </p:cNvPr>
          <p:cNvSpPr>
            <a:spLocks noGrp="1"/>
          </p:cNvSpPr>
          <p:nvPr>
            <p:ph type="dt" sz="half" idx="10"/>
          </p:nvPr>
        </p:nvSpPr>
        <p:spPr/>
        <p:txBody>
          <a:bodyPr/>
          <a:lstStyle>
            <a:lvl1pPr>
              <a:defRPr/>
            </a:lvl1pPr>
          </a:lstStyle>
          <a:p>
            <a:pPr>
              <a:defRPr/>
            </a:pPr>
            <a:fld id="{A50E8345-5098-42B0-917A-13353FAA4916}"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16F6C224-A2E6-4F2E-AE51-38AE8FA0CA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10D47D-8743-411D-9590-97DA9BB16389}"/>
              </a:ext>
            </a:extLst>
          </p:cNvPr>
          <p:cNvSpPr>
            <a:spLocks noGrp="1"/>
          </p:cNvSpPr>
          <p:nvPr>
            <p:ph type="sldNum" sz="quarter" idx="12"/>
          </p:nvPr>
        </p:nvSpPr>
        <p:spPr/>
        <p:txBody>
          <a:bodyPr/>
          <a:lstStyle>
            <a:lvl1pPr>
              <a:defRPr/>
            </a:lvl1pPr>
          </a:lstStyle>
          <a:p>
            <a:fld id="{E060F87A-C43E-4453-97C4-191FE8B3F3FA}" type="slidenum">
              <a:rPr lang="en-US" altLang="en-US"/>
              <a:pPr/>
              <a:t>‹#›</a:t>
            </a:fld>
            <a:endParaRPr lang="en-US" altLang="en-US"/>
          </a:p>
        </p:txBody>
      </p:sp>
    </p:spTree>
    <p:extLst>
      <p:ext uri="{BB962C8B-B14F-4D97-AF65-F5344CB8AC3E}">
        <p14:creationId xmlns:p14="http://schemas.microsoft.com/office/powerpoint/2010/main" val="1224886999"/>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059D110-01AF-4974-B156-4CBA53E5F540}"/>
              </a:ext>
            </a:extLst>
          </p:cNvPr>
          <p:cNvSpPr>
            <a:spLocks noGrp="1"/>
          </p:cNvSpPr>
          <p:nvPr>
            <p:ph type="dt" sz="half" idx="10"/>
          </p:nvPr>
        </p:nvSpPr>
        <p:spPr/>
        <p:txBody>
          <a:bodyPr/>
          <a:lstStyle>
            <a:lvl1pPr>
              <a:defRPr/>
            </a:lvl1pPr>
          </a:lstStyle>
          <a:p>
            <a:pPr>
              <a:defRPr/>
            </a:pPr>
            <a:fld id="{4A7E558B-D937-41D6-970B-F2715C8A712D}"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4AB4B2DA-FAD7-4001-8ADC-37113CB14F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799C47-17D1-4D3D-8D94-43856CD4DFBA}"/>
              </a:ext>
            </a:extLst>
          </p:cNvPr>
          <p:cNvSpPr>
            <a:spLocks noGrp="1"/>
          </p:cNvSpPr>
          <p:nvPr>
            <p:ph type="sldNum" sz="quarter" idx="12"/>
          </p:nvPr>
        </p:nvSpPr>
        <p:spPr/>
        <p:txBody>
          <a:bodyPr/>
          <a:lstStyle>
            <a:lvl1pPr>
              <a:defRPr/>
            </a:lvl1pPr>
          </a:lstStyle>
          <a:p>
            <a:fld id="{D6A59F22-AED3-48A5-80DE-C89A79768EA6}" type="slidenum">
              <a:rPr lang="en-US" altLang="en-US"/>
              <a:pPr/>
              <a:t>‹#›</a:t>
            </a:fld>
            <a:endParaRPr lang="en-US" altLang="en-US"/>
          </a:p>
        </p:txBody>
      </p:sp>
    </p:spTree>
    <p:extLst>
      <p:ext uri="{BB962C8B-B14F-4D97-AF65-F5344CB8AC3E}">
        <p14:creationId xmlns:p14="http://schemas.microsoft.com/office/powerpoint/2010/main" val="404444461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FAF2DE0-6825-466C-9293-78DAB7D210B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82D4CCD-CC4D-40D1-B5F6-28E46B4A5E8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FDE61C9-6647-4D01-981E-EE0949DD7711}"/>
              </a:ext>
            </a:extLst>
          </p:cNvPr>
          <p:cNvSpPr>
            <a:spLocks noGrp="1"/>
          </p:cNvSpPr>
          <p:nvPr>
            <p:ph type="sldNum" sz="quarter" idx="12"/>
          </p:nvPr>
        </p:nvSpPr>
        <p:spPr/>
        <p:txBody>
          <a:bodyPr/>
          <a:lstStyle>
            <a:lvl1pPr>
              <a:defRPr/>
            </a:lvl1pPr>
          </a:lstStyle>
          <a:p>
            <a:fld id="{3F725235-0C69-4876-88F6-2F1242A630B4}" type="slidenum">
              <a:rPr lang="en-US" altLang="en-US"/>
              <a:pPr/>
              <a:t>‹#›</a:t>
            </a:fld>
            <a:endParaRPr lang="en-US" altLang="en-US"/>
          </a:p>
        </p:txBody>
      </p:sp>
    </p:spTree>
    <p:extLst>
      <p:ext uri="{BB962C8B-B14F-4D97-AF65-F5344CB8AC3E}">
        <p14:creationId xmlns:p14="http://schemas.microsoft.com/office/powerpoint/2010/main" val="2932715341"/>
      </p:ext>
    </p:extLst>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093EA-B53D-450C-8C77-B7038A64CE8F}"/>
              </a:ext>
            </a:extLst>
          </p:cNvPr>
          <p:cNvSpPr>
            <a:spLocks noGrp="1"/>
          </p:cNvSpPr>
          <p:nvPr>
            <p:ph type="dt" sz="half" idx="10"/>
          </p:nvPr>
        </p:nvSpPr>
        <p:spPr/>
        <p:txBody>
          <a:bodyPr/>
          <a:lstStyle>
            <a:lvl1pPr>
              <a:defRPr/>
            </a:lvl1pPr>
          </a:lstStyle>
          <a:p>
            <a:pPr>
              <a:defRPr/>
            </a:pPr>
            <a:fld id="{9AAD5D0F-8505-4E72-8B2D-2F4C929AC462}"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2B26FC94-39AE-4E05-82BE-A1DBD0344D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5A555C-62E3-479E-98A1-CD03089C8203}"/>
              </a:ext>
            </a:extLst>
          </p:cNvPr>
          <p:cNvSpPr>
            <a:spLocks noGrp="1"/>
          </p:cNvSpPr>
          <p:nvPr>
            <p:ph type="sldNum" sz="quarter" idx="12"/>
          </p:nvPr>
        </p:nvSpPr>
        <p:spPr/>
        <p:txBody>
          <a:bodyPr/>
          <a:lstStyle>
            <a:lvl1pPr>
              <a:defRPr/>
            </a:lvl1pPr>
          </a:lstStyle>
          <a:p>
            <a:fld id="{C7A42E4D-2EC0-4EFF-AFD9-38D7AB09AE4E}" type="slidenum">
              <a:rPr lang="en-US" altLang="en-US"/>
              <a:pPr/>
              <a:t>‹#›</a:t>
            </a:fld>
            <a:endParaRPr lang="en-US" altLang="en-US"/>
          </a:p>
        </p:txBody>
      </p:sp>
    </p:spTree>
    <p:extLst>
      <p:ext uri="{BB962C8B-B14F-4D97-AF65-F5344CB8AC3E}">
        <p14:creationId xmlns:p14="http://schemas.microsoft.com/office/powerpoint/2010/main" val="1109100492"/>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C3C5F4-C46B-4C33-B359-138368B66B6D}"/>
              </a:ext>
            </a:extLst>
          </p:cNvPr>
          <p:cNvSpPr>
            <a:spLocks noGrp="1"/>
          </p:cNvSpPr>
          <p:nvPr>
            <p:ph type="dt" sz="half" idx="10"/>
          </p:nvPr>
        </p:nvSpPr>
        <p:spPr/>
        <p:txBody>
          <a:bodyPr/>
          <a:lstStyle>
            <a:lvl1pPr>
              <a:defRPr/>
            </a:lvl1pPr>
          </a:lstStyle>
          <a:p>
            <a:pPr>
              <a:defRPr/>
            </a:pPr>
            <a:fld id="{9C04BC9B-C50D-40F8-B670-7EF506EAF2BC}"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33B37C1D-0526-4822-B8B0-8D01FBD3F6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3DD142-82AC-4245-ACD0-EFC5FE67CB3C}"/>
              </a:ext>
            </a:extLst>
          </p:cNvPr>
          <p:cNvSpPr>
            <a:spLocks noGrp="1"/>
          </p:cNvSpPr>
          <p:nvPr>
            <p:ph type="sldNum" sz="quarter" idx="12"/>
          </p:nvPr>
        </p:nvSpPr>
        <p:spPr/>
        <p:txBody>
          <a:bodyPr/>
          <a:lstStyle>
            <a:lvl1pPr>
              <a:defRPr/>
            </a:lvl1pPr>
          </a:lstStyle>
          <a:p>
            <a:fld id="{805083ED-2FF5-4151-BA55-B7F48C299A49}" type="slidenum">
              <a:rPr lang="en-US" altLang="en-US"/>
              <a:pPr/>
              <a:t>‹#›</a:t>
            </a:fld>
            <a:endParaRPr lang="en-US" altLang="en-US"/>
          </a:p>
        </p:txBody>
      </p:sp>
    </p:spTree>
    <p:extLst>
      <p:ext uri="{BB962C8B-B14F-4D97-AF65-F5344CB8AC3E}">
        <p14:creationId xmlns:p14="http://schemas.microsoft.com/office/powerpoint/2010/main" val="69881386"/>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03740F5-6126-4AC8-B5FB-4FB74C4E7EB0}"/>
              </a:ext>
            </a:extLst>
          </p:cNvPr>
          <p:cNvSpPr>
            <a:spLocks noGrp="1"/>
          </p:cNvSpPr>
          <p:nvPr>
            <p:ph type="dt" sz="half" idx="10"/>
          </p:nvPr>
        </p:nvSpPr>
        <p:spPr/>
        <p:txBody>
          <a:bodyPr/>
          <a:lstStyle>
            <a:lvl1pPr>
              <a:defRPr/>
            </a:lvl1pPr>
          </a:lstStyle>
          <a:p>
            <a:pPr>
              <a:defRPr/>
            </a:pPr>
            <a:fld id="{31088810-C3BC-4018-925A-3E53D3CF0EF7}"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3E49860F-6C9C-4680-947D-A8AA9AA6E0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44138F3-B29F-470B-ADBB-2BBE754A92ED}"/>
              </a:ext>
            </a:extLst>
          </p:cNvPr>
          <p:cNvSpPr>
            <a:spLocks noGrp="1"/>
          </p:cNvSpPr>
          <p:nvPr>
            <p:ph type="sldNum" sz="quarter" idx="12"/>
          </p:nvPr>
        </p:nvSpPr>
        <p:spPr/>
        <p:txBody>
          <a:bodyPr/>
          <a:lstStyle>
            <a:lvl1pPr>
              <a:defRPr/>
            </a:lvl1pPr>
          </a:lstStyle>
          <a:p>
            <a:fld id="{14AE2162-6209-44FA-BBFB-B894952DAD8F}" type="slidenum">
              <a:rPr lang="en-US" altLang="en-US"/>
              <a:pPr/>
              <a:t>‹#›</a:t>
            </a:fld>
            <a:endParaRPr lang="en-US" altLang="en-US"/>
          </a:p>
        </p:txBody>
      </p:sp>
    </p:spTree>
    <p:extLst>
      <p:ext uri="{BB962C8B-B14F-4D97-AF65-F5344CB8AC3E}">
        <p14:creationId xmlns:p14="http://schemas.microsoft.com/office/powerpoint/2010/main" val="3247238329"/>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161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76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161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DFF8798-7874-42E3-A0A3-896CC1FCEC45}"/>
              </a:ext>
            </a:extLst>
          </p:cNvPr>
          <p:cNvSpPr>
            <a:spLocks noGrp="1"/>
          </p:cNvSpPr>
          <p:nvPr>
            <p:ph type="dt" sz="half" idx="10"/>
          </p:nvPr>
        </p:nvSpPr>
        <p:spPr/>
        <p:txBody>
          <a:bodyPr/>
          <a:lstStyle>
            <a:lvl1pPr>
              <a:defRPr/>
            </a:lvl1pPr>
          </a:lstStyle>
          <a:p>
            <a:pPr>
              <a:defRPr/>
            </a:pPr>
            <a:fld id="{95366076-A087-46F0-A670-6A5B09499EB1}" type="datetimeFigureOut">
              <a:rPr lang="en-US"/>
              <a:pPr>
                <a:defRPr/>
              </a:pPr>
              <a:t>1/10/2024</a:t>
            </a:fld>
            <a:endParaRPr lang="en-US" dirty="0"/>
          </a:p>
        </p:txBody>
      </p:sp>
      <p:sp>
        <p:nvSpPr>
          <p:cNvPr id="8" name="Footer Placeholder 4">
            <a:extLst>
              <a:ext uri="{FF2B5EF4-FFF2-40B4-BE49-F238E27FC236}">
                <a16:creationId xmlns:a16="http://schemas.microsoft.com/office/drawing/2014/main" id="{D4F0274F-4809-40FB-84CC-3192907D762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4AC54AD-0732-4E19-99E9-EADAC143BF7B}"/>
              </a:ext>
            </a:extLst>
          </p:cNvPr>
          <p:cNvSpPr>
            <a:spLocks noGrp="1"/>
          </p:cNvSpPr>
          <p:nvPr>
            <p:ph type="sldNum" sz="quarter" idx="12"/>
          </p:nvPr>
        </p:nvSpPr>
        <p:spPr/>
        <p:txBody>
          <a:bodyPr/>
          <a:lstStyle>
            <a:lvl1pPr>
              <a:defRPr/>
            </a:lvl1pPr>
          </a:lstStyle>
          <a:p>
            <a:fld id="{939459C8-10A6-4081-ACCE-775FBB9492E4}" type="slidenum">
              <a:rPr lang="en-US" altLang="en-US"/>
              <a:pPr/>
              <a:t>‹#›</a:t>
            </a:fld>
            <a:endParaRPr lang="en-US" altLang="en-US"/>
          </a:p>
        </p:txBody>
      </p:sp>
    </p:spTree>
    <p:extLst>
      <p:ext uri="{BB962C8B-B14F-4D97-AF65-F5344CB8AC3E}">
        <p14:creationId xmlns:p14="http://schemas.microsoft.com/office/powerpoint/2010/main" val="1117440503"/>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F3A9A27-3CF8-4505-98FF-525898B7D6E8}"/>
              </a:ext>
            </a:extLst>
          </p:cNvPr>
          <p:cNvSpPr>
            <a:spLocks noGrp="1"/>
          </p:cNvSpPr>
          <p:nvPr>
            <p:ph type="dt" sz="half" idx="10"/>
          </p:nvPr>
        </p:nvSpPr>
        <p:spPr/>
        <p:txBody>
          <a:bodyPr/>
          <a:lstStyle>
            <a:lvl1pPr>
              <a:defRPr/>
            </a:lvl1pPr>
          </a:lstStyle>
          <a:p>
            <a:pPr>
              <a:defRPr/>
            </a:pPr>
            <a:fld id="{660E41A2-7ED2-47D2-961D-C4BE209D7B9B}" type="datetimeFigureOut">
              <a:rPr lang="en-US"/>
              <a:pPr>
                <a:defRPr/>
              </a:pPr>
              <a:t>1/10/2024</a:t>
            </a:fld>
            <a:endParaRPr lang="en-US" dirty="0"/>
          </a:p>
        </p:txBody>
      </p:sp>
      <p:sp>
        <p:nvSpPr>
          <p:cNvPr id="4" name="Footer Placeholder 4">
            <a:extLst>
              <a:ext uri="{FF2B5EF4-FFF2-40B4-BE49-F238E27FC236}">
                <a16:creationId xmlns:a16="http://schemas.microsoft.com/office/drawing/2014/main" id="{227070C7-7E6C-4BBB-AFD4-FD2FC5E8660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D0680A3-02F8-4C45-BCA9-42FF707EB0D1}"/>
              </a:ext>
            </a:extLst>
          </p:cNvPr>
          <p:cNvSpPr>
            <a:spLocks noGrp="1"/>
          </p:cNvSpPr>
          <p:nvPr>
            <p:ph type="sldNum" sz="quarter" idx="12"/>
          </p:nvPr>
        </p:nvSpPr>
        <p:spPr/>
        <p:txBody>
          <a:bodyPr/>
          <a:lstStyle>
            <a:lvl1pPr>
              <a:defRPr/>
            </a:lvl1pPr>
          </a:lstStyle>
          <a:p>
            <a:fld id="{B807085D-7910-4A38-A8C1-69E75929ADDC}" type="slidenum">
              <a:rPr lang="en-US" altLang="en-US"/>
              <a:pPr/>
              <a:t>‹#›</a:t>
            </a:fld>
            <a:endParaRPr lang="en-US" altLang="en-US"/>
          </a:p>
        </p:txBody>
      </p:sp>
    </p:spTree>
    <p:extLst>
      <p:ext uri="{BB962C8B-B14F-4D97-AF65-F5344CB8AC3E}">
        <p14:creationId xmlns:p14="http://schemas.microsoft.com/office/powerpoint/2010/main" val="1462621666"/>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DD2351B-C66D-466C-92C0-FB9A2E06D0CF}"/>
              </a:ext>
            </a:extLst>
          </p:cNvPr>
          <p:cNvSpPr>
            <a:spLocks noGrp="1"/>
          </p:cNvSpPr>
          <p:nvPr>
            <p:ph type="dt" sz="half" idx="10"/>
          </p:nvPr>
        </p:nvSpPr>
        <p:spPr/>
        <p:txBody>
          <a:bodyPr/>
          <a:lstStyle>
            <a:lvl1pPr>
              <a:defRPr/>
            </a:lvl1pPr>
          </a:lstStyle>
          <a:p>
            <a:pPr>
              <a:defRPr/>
            </a:pPr>
            <a:fld id="{76DAB311-8825-4E7F-9E8C-99216824FA4E}" type="datetimeFigureOut">
              <a:rPr lang="en-US"/>
              <a:pPr>
                <a:defRPr/>
              </a:pPr>
              <a:t>1/10/2024</a:t>
            </a:fld>
            <a:endParaRPr lang="en-US" dirty="0"/>
          </a:p>
        </p:txBody>
      </p:sp>
      <p:sp>
        <p:nvSpPr>
          <p:cNvPr id="3" name="Footer Placeholder 4">
            <a:extLst>
              <a:ext uri="{FF2B5EF4-FFF2-40B4-BE49-F238E27FC236}">
                <a16:creationId xmlns:a16="http://schemas.microsoft.com/office/drawing/2014/main" id="{5A14D5C9-7F31-494C-8FDB-4F15AAC654A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9DD31D3-1BE7-4D2F-902C-894389B1A5D4}"/>
              </a:ext>
            </a:extLst>
          </p:cNvPr>
          <p:cNvSpPr>
            <a:spLocks noGrp="1"/>
          </p:cNvSpPr>
          <p:nvPr>
            <p:ph type="sldNum" sz="quarter" idx="12"/>
          </p:nvPr>
        </p:nvSpPr>
        <p:spPr/>
        <p:txBody>
          <a:bodyPr/>
          <a:lstStyle>
            <a:lvl1pPr>
              <a:defRPr/>
            </a:lvl1pPr>
          </a:lstStyle>
          <a:p>
            <a:fld id="{E85CD8BB-4465-4B53-8A36-497DC6906051}" type="slidenum">
              <a:rPr lang="en-US" altLang="en-US"/>
              <a:pPr/>
              <a:t>‹#›</a:t>
            </a:fld>
            <a:endParaRPr lang="en-US" altLang="en-US"/>
          </a:p>
        </p:txBody>
      </p:sp>
    </p:spTree>
    <p:extLst>
      <p:ext uri="{BB962C8B-B14F-4D97-AF65-F5344CB8AC3E}">
        <p14:creationId xmlns:p14="http://schemas.microsoft.com/office/powerpoint/2010/main" val="2829277152"/>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5969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838200"/>
            <a:ext cx="5111750"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5F8D8A8-8681-4F42-92F7-23C811CC7458}"/>
              </a:ext>
            </a:extLst>
          </p:cNvPr>
          <p:cNvSpPr>
            <a:spLocks noGrp="1"/>
          </p:cNvSpPr>
          <p:nvPr>
            <p:ph type="dt" sz="half" idx="10"/>
          </p:nvPr>
        </p:nvSpPr>
        <p:spPr/>
        <p:txBody>
          <a:bodyPr/>
          <a:lstStyle>
            <a:lvl1pPr>
              <a:defRPr/>
            </a:lvl1pPr>
          </a:lstStyle>
          <a:p>
            <a:pPr>
              <a:defRPr/>
            </a:pPr>
            <a:fld id="{392A4375-4DF5-4933-88C6-33987911795F}"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42EB0B9F-EADD-4E39-A870-01637E881B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1F4FA1-CD32-4DB5-BDFB-9671357FDDEA}"/>
              </a:ext>
            </a:extLst>
          </p:cNvPr>
          <p:cNvSpPr>
            <a:spLocks noGrp="1"/>
          </p:cNvSpPr>
          <p:nvPr>
            <p:ph type="sldNum" sz="quarter" idx="12"/>
          </p:nvPr>
        </p:nvSpPr>
        <p:spPr/>
        <p:txBody>
          <a:bodyPr/>
          <a:lstStyle>
            <a:lvl1pPr>
              <a:defRPr/>
            </a:lvl1pPr>
          </a:lstStyle>
          <a:p>
            <a:fld id="{B1A20751-487D-4F58-AE03-19687C6CABE6}" type="slidenum">
              <a:rPr lang="en-US" altLang="en-US"/>
              <a:pPr/>
              <a:t>‹#›</a:t>
            </a:fld>
            <a:endParaRPr lang="en-US" altLang="en-US"/>
          </a:p>
        </p:txBody>
      </p:sp>
    </p:spTree>
    <p:extLst>
      <p:ext uri="{BB962C8B-B14F-4D97-AF65-F5344CB8AC3E}">
        <p14:creationId xmlns:p14="http://schemas.microsoft.com/office/powerpoint/2010/main" val="484071995"/>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38199"/>
            <a:ext cx="5486400" cy="3889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1C800C3-8C91-4A3A-BE7D-7B829CD20DCA}"/>
              </a:ext>
            </a:extLst>
          </p:cNvPr>
          <p:cNvSpPr>
            <a:spLocks noGrp="1"/>
          </p:cNvSpPr>
          <p:nvPr>
            <p:ph type="dt" sz="half" idx="10"/>
          </p:nvPr>
        </p:nvSpPr>
        <p:spPr/>
        <p:txBody>
          <a:bodyPr/>
          <a:lstStyle>
            <a:lvl1pPr>
              <a:defRPr/>
            </a:lvl1pPr>
          </a:lstStyle>
          <a:p>
            <a:pPr>
              <a:defRPr/>
            </a:pPr>
            <a:fld id="{F3096309-0A5E-4084-AF04-F4F9AC29D8F0}"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099720F5-B5FD-494F-B134-F50F7A8FDC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0A969B9-ABFB-49E1-972E-2D0B580C9D59}"/>
              </a:ext>
            </a:extLst>
          </p:cNvPr>
          <p:cNvSpPr>
            <a:spLocks noGrp="1"/>
          </p:cNvSpPr>
          <p:nvPr>
            <p:ph type="sldNum" sz="quarter" idx="12"/>
          </p:nvPr>
        </p:nvSpPr>
        <p:spPr/>
        <p:txBody>
          <a:bodyPr/>
          <a:lstStyle>
            <a:lvl1pPr>
              <a:defRPr/>
            </a:lvl1pPr>
          </a:lstStyle>
          <a:p>
            <a:fld id="{F980E6BD-4A72-4E43-9FF2-18369CC263A6}" type="slidenum">
              <a:rPr lang="en-US" altLang="en-US"/>
              <a:pPr/>
              <a:t>‹#›</a:t>
            </a:fld>
            <a:endParaRPr lang="en-US" altLang="en-US"/>
          </a:p>
        </p:txBody>
      </p:sp>
    </p:spTree>
    <p:extLst>
      <p:ext uri="{BB962C8B-B14F-4D97-AF65-F5344CB8AC3E}">
        <p14:creationId xmlns:p14="http://schemas.microsoft.com/office/powerpoint/2010/main" val="3045283199"/>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15010-C48D-46C1-8F10-032DE475C779}"/>
              </a:ext>
            </a:extLst>
          </p:cNvPr>
          <p:cNvSpPr>
            <a:spLocks noGrp="1"/>
          </p:cNvSpPr>
          <p:nvPr>
            <p:ph type="dt" sz="half" idx="10"/>
          </p:nvPr>
        </p:nvSpPr>
        <p:spPr/>
        <p:txBody>
          <a:bodyPr/>
          <a:lstStyle>
            <a:lvl1pPr>
              <a:defRPr/>
            </a:lvl1pPr>
          </a:lstStyle>
          <a:p>
            <a:pPr>
              <a:defRPr/>
            </a:pPr>
            <a:fld id="{8CD99401-08AB-46D9-B3BC-B1FB3E0988E4}"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F3CCE061-64C2-4609-A9EA-3436A447EB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B15C65-321F-4637-AF35-95D6EF89FFA4}"/>
              </a:ext>
            </a:extLst>
          </p:cNvPr>
          <p:cNvSpPr>
            <a:spLocks noGrp="1"/>
          </p:cNvSpPr>
          <p:nvPr>
            <p:ph type="sldNum" sz="quarter" idx="12"/>
          </p:nvPr>
        </p:nvSpPr>
        <p:spPr/>
        <p:txBody>
          <a:bodyPr/>
          <a:lstStyle>
            <a:lvl1pPr>
              <a:defRPr/>
            </a:lvl1pPr>
          </a:lstStyle>
          <a:p>
            <a:fld id="{D0AB4257-E0C3-435E-9407-49604071958E}" type="slidenum">
              <a:rPr lang="en-US" altLang="en-US"/>
              <a:pPr/>
              <a:t>‹#›</a:t>
            </a:fld>
            <a:endParaRPr lang="en-US" altLang="en-US"/>
          </a:p>
        </p:txBody>
      </p:sp>
    </p:spTree>
    <p:extLst>
      <p:ext uri="{BB962C8B-B14F-4D97-AF65-F5344CB8AC3E}">
        <p14:creationId xmlns:p14="http://schemas.microsoft.com/office/powerpoint/2010/main" val="3191041122"/>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778C9-5B25-481E-AC10-8CF37684B985}"/>
              </a:ext>
            </a:extLst>
          </p:cNvPr>
          <p:cNvSpPr>
            <a:spLocks noGrp="1"/>
          </p:cNvSpPr>
          <p:nvPr>
            <p:ph type="dt" sz="half" idx="10"/>
          </p:nvPr>
        </p:nvSpPr>
        <p:spPr/>
        <p:txBody>
          <a:bodyPr/>
          <a:lstStyle>
            <a:lvl1pPr>
              <a:defRPr/>
            </a:lvl1pPr>
          </a:lstStyle>
          <a:p>
            <a:pPr>
              <a:defRPr/>
            </a:pPr>
            <a:fld id="{41F7709D-2739-4D74-82EE-3B94B501F75D}"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0D8C1B66-39D2-4FB3-AF41-00B4DD9F4C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AE5D80-4BD3-4945-BAC9-107824A2482C}"/>
              </a:ext>
            </a:extLst>
          </p:cNvPr>
          <p:cNvSpPr>
            <a:spLocks noGrp="1"/>
          </p:cNvSpPr>
          <p:nvPr>
            <p:ph type="sldNum" sz="quarter" idx="12"/>
          </p:nvPr>
        </p:nvSpPr>
        <p:spPr/>
        <p:txBody>
          <a:bodyPr/>
          <a:lstStyle>
            <a:lvl1pPr>
              <a:defRPr/>
            </a:lvl1pPr>
          </a:lstStyle>
          <a:p>
            <a:fld id="{EED89DE9-E2F3-4ABC-8402-06A32D58C4BA}" type="slidenum">
              <a:rPr lang="en-US" altLang="en-US"/>
              <a:pPr/>
              <a:t>‹#›</a:t>
            </a:fld>
            <a:endParaRPr lang="en-US" altLang="en-US"/>
          </a:p>
        </p:txBody>
      </p:sp>
    </p:spTree>
    <p:extLst>
      <p:ext uri="{BB962C8B-B14F-4D97-AF65-F5344CB8AC3E}">
        <p14:creationId xmlns:p14="http://schemas.microsoft.com/office/powerpoint/2010/main" val="274473835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181774"/>
      </p:ext>
    </p:extLst>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B05A8E-C636-45DC-9E81-66B69AFC0AB2}"/>
              </a:ext>
            </a:extLst>
          </p:cNvPr>
          <p:cNvSpPr>
            <a:spLocks noGrp="1"/>
          </p:cNvSpPr>
          <p:nvPr>
            <p:ph type="dt" sz="half" idx="10"/>
          </p:nvPr>
        </p:nvSpPr>
        <p:spPr/>
        <p:txBody>
          <a:bodyPr/>
          <a:lstStyle>
            <a:lvl1pPr>
              <a:defRPr/>
            </a:lvl1pPr>
          </a:lstStyle>
          <a:p>
            <a:pPr>
              <a:defRPr/>
            </a:pPr>
            <a:fld id="{1A3D56AE-6B93-47BD-86B3-6493C224530A}" type="datetimeFigureOut">
              <a:rPr lang="en-US"/>
              <a:pPr>
                <a:defRPr/>
              </a:pPr>
              <a:t>1/10/2024</a:t>
            </a:fld>
            <a:endParaRPr lang="en-US"/>
          </a:p>
        </p:txBody>
      </p:sp>
      <p:sp>
        <p:nvSpPr>
          <p:cNvPr id="5" name="Footer Placeholder 4">
            <a:extLst>
              <a:ext uri="{FF2B5EF4-FFF2-40B4-BE49-F238E27FC236}">
                <a16:creationId xmlns:a16="http://schemas.microsoft.com/office/drawing/2014/main" id="{80FB2635-482D-408F-95C8-2C35432191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60E60A-EE6B-4A68-A981-4B95492B077F}"/>
              </a:ext>
            </a:extLst>
          </p:cNvPr>
          <p:cNvSpPr>
            <a:spLocks noGrp="1"/>
          </p:cNvSpPr>
          <p:nvPr>
            <p:ph type="sldNum" sz="quarter" idx="12"/>
          </p:nvPr>
        </p:nvSpPr>
        <p:spPr/>
        <p:txBody>
          <a:bodyPr/>
          <a:lstStyle>
            <a:lvl1pPr>
              <a:defRPr/>
            </a:lvl1pPr>
          </a:lstStyle>
          <a:p>
            <a:fld id="{22EAB6A3-ECD8-4FDF-BE4B-87685F50081E}" type="slidenum">
              <a:rPr lang="en-US" altLang="en-US"/>
              <a:pPr/>
              <a:t>‹#›</a:t>
            </a:fld>
            <a:endParaRPr lang="en-US" altLang="en-US"/>
          </a:p>
        </p:txBody>
      </p:sp>
    </p:spTree>
    <p:extLst>
      <p:ext uri="{BB962C8B-B14F-4D97-AF65-F5344CB8AC3E}">
        <p14:creationId xmlns:p14="http://schemas.microsoft.com/office/powerpoint/2010/main" val="577448050"/>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9416A-936C-4034-9348-8AACE13F4B83}"/>
              </a:ext>
            </a:extLst>
          </p:cNvPr>
          <p:cNvSpPr>
            <a:spLocks noGrp="1"/>
          </p:cNvSpPr>
          <p:nvPr>
            <p:ph type="dt" sz="half" idx="10"/>
          </p:nvPr>
        </p:nvSpPr>
        <p:spPr/>
        <p:txBody>
          <a:bodyPr/>
          <a:lstStyle>
            <a:lvl1pPr>
              <a:defRPr/>
            </a:lvl1pPr>
          </a:lstStyle>
          <a:p>
            <a:pPr>
              <a:defRPr/>
            </a:pPr>
            <a:fld id="{F1784E64-C372-40E5-980B-77E5470EE270}" type="datetimeFigureOut">
              <a:rPr lang="en-US"/>
              <a:pPr>
                <a:defRPr/>
              </a:pPr>
              <a:t>1/10/2024</a:t>
            </a:fld>
            <a:endParaRPr lang="en-US"/>
          </a:p>
        </p:txBody>
      </p:sp>
      <p:sp>
        <p:nvSpPr>
          <p:cNvPr id="5" name="Footer Placeholder 4">
            <a:extLst>
              <a:ext uri="{FF2B5EF4-FFF2-40B4-BE49-F238E27FC236}">
                <a16:creationId xmlns:a16="http://schemas.microsoft.com/office/drawing/2014/main" id="{A8F89F83-8763-4456-A0A1-4798DD9CDA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AA7F6D-C5D7-4F2F-AEAF-DB6C0D74912B}"/>
              </a:ext>
            </a:extLst>
          </p:cNvPr>
          <p:cNvSpPr>
            <a:spLocks noGrp="1"/>
          </p:cNvSpPr>
          <p:nvPr>
            <p:ph type="sldNum" sz="quarter" idx="12"/>
          </p:nvPr>
        </p:nvSpPr>
        <p:spPr/>
        <p:txBody>
          <a:bodyPr/>
          <a:lstStyle>
            <a:lvl1pPr>
              <a:defRPr/>
            </a:lvl1pPr>
          </a:lstStyle>
          <a:p>
            <a:fld id="{48888ED2-B421-4E8A-92F6-7AFD5FDE1CC2}" type="slidenum">
              <a:rPr lang="en-US" altLang="en-US"/>
              <a:pPr/>
              <a:t>‹#›</a:t>
            </a:fld>
            <a:endParaRPr lang="en-US" altLang="en-US"/>
          </a:p>
        </p:txBody>
      </p:sp>
    </p:spTree>
    <p:extLst>
      <p:ext uri="{BB962C8B-B14F-4D97-AF65-F5344CB8AC3E}">
        <p14:creationId xmlns:p14="http://schemas.microsoft.com/office/powerpoint/2010/main" val="2937731024"/>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64EE-9E41-479B-AEDD-B9E00A567F39}"/>
              </a:ext>
            </a:extLst>
          </p:cNvPr>
          <p:cNvSpPr>
            <a:spLocks noGrp="1"/>
          </p:cNvSpPr>
          <p:nvPr>
            <p:ph type="dt" sz="half" idx="10"/>
          </p:nvPr>
        </p:nvSpPr>
        <p:spPr/>
        <p:txBody>
          <a:bodyPr/>
          <a:lstStyle>
            <a:lvl1pPr>
              <a:defRPr/>
            </a:lvl1pPr>
          </a:lstStyle>
          <a:p>
            <a:pPr>
              <a:defRPr/>
            </a:pPr>
            <a:fld id="{AC04557A-E0A7-4EA5-8454-B54BD94EB3B8}" type="datetimeFigureOut">
              <a:rPr lang="en-US"/>
              <a:pPr>
                <a:defRPr/>
              </a:pPr>
              <a:t>1/10/2024</a:t>
            </a:fld>
            <a:endParaRPr lang="en-US"/>
          </a:p>
        </p:txBody>
      </p:sp>
      <p:sp>
        <p:nvSpPr>
          <p:cNvPr id="5" name="Footer Placeholder 4">
            <a:extLst>
              <a:ext uri="{FF2B5EF4-FFF2-40B4-BE49-F238E27FC236}">
                <a16:creationId xmlns:a16="http://schemas.microsoft.com/office/drawing/2014/main" id="{3CEF4AAF-7996-4EEC-B5F5-14E1ADB86D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2B13C0-51EA-474A-9128-C08FC5581AF4}"/>
              </a:ext>
            </a:extLst>
          </p:cNvPr>
          <p:cNvSpPr>
            <a:spLocks noGrp="1"/>
          </p:cNvSpPr>
          <p:nvPr>
            <p:ph type="sldNum" sz="quarter" idx="12"/>
          </p:nvPr>
        </p:nvSpPr>
        <p:spPr/>
        <p:txBody>
          <a:bodyPr/>
          <a:lstStyle>
            <a:lvl1pPr>
              <a:defRPr/>
            </a:lvl1pPr>
          </a:lstStyle>
          <a:p>
            <a:fld id="{C17B4E15-D342-4450-93BE-B767C5D7870A}" type="slidenum">
              <a:rPr lang="en-US" altLang="en-US"/>
              <a:pPr/>
              <a:t>‹#›</a:t>
            </a:fld>
            <a:endParaRPr lang="en-US" altLang="en-US"/>
          </a:p>
        </p:txBody>
      </p:sp>
    </p:spTree>
    <p:extLst>
      <p:ext uri="{BB962C8B-B14F-4D97-AF65-F5344CB8AC3E}">
        <p14:creationId xmlns:p14="http://schemas.microsoft.com/office/powerpoint/2010/main" val="1750032800"/>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74A57B6-3F45-4E93-BF73-35606D20E273}"/>
              </a:ext>
            </a:extLst>
          </p:cNvPr>
          <p:cNvSpPr>
            <a:spLocks noGrp="1"/>
          </p:cNvSpPr>
          <p:nvPr>
            <p:ph type="dt" sz="half" idx="10"/>
          </p:nvPr>
        </p:nvSpPr>
        <p:spPr/>
        <p:txBody>
          <a:bodyPr/>
          <a:lstStyle>
            <a:lvl1pPr>
              <a:defRPr/>
            </a:lvl1pPr>
          </a:lstStyle>
          <a:p>
            <a:pPr>
              <a:defRPr/>
            </a:pPr>
            <a:fld id="{7FEB719C-BE7F-4B9C-A252-60FACD2F0623}" type="datetimeFigureOut">
              <a:rPr lang="en-US"/>
              <a:pPr>
                <a:defRPr/>
              </a:pPr>
              <a:t>1/10/2024</a:t>
            </a:fld>
            <a:endParaRPr lang="en-US"/>
          </a:p>
        </p:txBody>
      </p:sp>
      <p:sp>
        <p:nvSpPr>
          <p:cNvPr id="6" name="Footer Placeholder 4">
            <a:extLst>
              <a:ext uri="{FF2B5EF4-FFF2-40B4-BE49-F238E27FC236}">
                <a16:creationId xmlns:a16="http://schemas.microsoft.com/office/drawing/2014/main" id="{ACA02322-6AB8-4D99-9AAD-22ED1DFF1F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C5AC4E-D9CD-4832-87DF-70B9B3F0F26B}"/>
              </a:ext>
            </a:extLst>
          </p:cNvPr>
          <p:cNvSpPr>
            <a:spLocks noGrp="1"/>
          </p:cNvSpPr>
          <p:nvPr>
            <p:ph type="sldNum" sz="quarter" idx="12"/>
          </p:nvPr>
        </p:nvSpPr>
        <p:spPr/>
        <p:txBody>
          <a:bodyPr/>
          <a:lstStyle>
            <a:lvl1pPr>
              <a:defRPr/>
            </a:lvl1pPr>
          </a:lstStyle>
          <a:p>
            <a:fld id="{CAE7BFA3-BDDC-411A-86B3-6307865FC04D}" type="slidenum">
              <a:rPr lang="en-US" altLang="en-US"/>
              <a:pPr/>
              <a:t>‹#›</a:t>
            </a:fld>
            <a:endParaRPr lang="en-US" altLang="en-US"/>
          </a:p>
        </p:txBody>
      </p:sp>
    </p:spTree>
    <p:extLst>
      <p:ext uri="{BB962C8B-B14F-4D97-AF65-F5344CB8AC3E}">
        <p14:creationId xmlns:p14="http://schemas.microsoft.com/office/powerpoint/2010/main" val="3934593510"/>
      </p:ext>
    </p:extLst>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46399D4-667B-4118-BB57-C3919FCECCB6}"/>
              </a:ext>
            </a:extLst>
          </p:cNvPr>
          <p:cNvSpPr>
            <a:spLocks noGrp="1"/>
          </p:cNvSpPr>
          <p:nvPr>
            <p:ph type="dt" sz="half" idx="10"/>
          </p:nvPr>
        </p:nvSpPr>
        <p:spPr/>
        <p:txBody>
          <a:bodyPr/>
          <a:lstStyle>
            <a:lvl1pPr>
              <a:defRPr/>
            </a:lvl1pPr>
          </a:lstStyle>
          <a:p>
            <a:pPr>
              <a:defRPr/>
            </a:pPr>
            <a:fld id="{A67E8EFA-888A-423E-963D-1A4C71FEF524}" type="datetimeFigureOut">
              <a:rPr lang="en-US"/>
              <a:pPr>
                <a:defRPr/>
              </a:pPr>
              <a:t>1/10/2024</a:t>
            </a:fld>
            <a:endParaRPr lang="en-US"/>
          </a:p>
        </p:txBody>
      </p:sp>
      <p:sp>
        <p:nvSpPr>
          <p:cNvPr id="8" name="Footer Placeholder 4">
            <a:extLst>
              <a:ext uri="{FF2B5EF4-FFF2-40B4-BE49-F238E27FC236}">
                <a16:creationId xmlns:a16="http://schemas.microsoft.com/office/drawing/2014/main" id="{7791DF3F-482F-4851-AC5D-FB889F812DE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42CD3C-848C-4968-984E-B3DDFC9FE903}"/>
              </a:ext>
            </a:extLst>
          </p:cNvPr>
          <p:cNvSpPr>
            <a:spLocks noGrp="1"/>
          </p:cNvSpPr>
          <p:nvPr>
            <p:ph type="sldNum" sz="quarter" idx="12"/>
          </p:nvPr>
        </p:nvSpPr>
        <p:spPr/>
        <p:txBody>
          <a:bodyPr/>
          <a:lstStyle>
            <a:lvl1pPr>
              <a:defRPr/>
            </a:lvl1pPr>
          </a:lstStyle>
          <a:p>
            <a:fld id="{C05CB923-8292-4AF7-B2CF-DC637F236262}" type="slidenum">
              <a:rPr lang="en-US" altLang="en-US"/>
              <a:pPr/>
              <a:t>‹#›</a:t>
            </a:fld>
            <a:endParaRPr lang="en-US" altLang="en-US"/>
          </a:p>
        </p:txBody>
      </p:sp>
    </p:spTree>
    <p:extLst>
      <p:ext uri="{BB962C8B-B14F-4D97-AF65-F5344CB8AC3E}">
        <p14:creationId xmlns:p14="http://schemas.microsoft.com/office/powerpoint/2010/main" val="3248682466"/>
      </p:ext>
    </p:extLst>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00F63960-BBE8-4A26-ADFB-FF28F2BEA408}"/>
              </a:ext>
            </a:extLst>
          </p:cNvPr>
          <p:cNvSpPr>
            <a:spLocks noGrp="1"/>
          </p:cNvSpPr>
          <p:nvPr>
            <p:ph type="dt" sz="half" idx="10"/>
          </p:nvPr>
        </p:nvSpPr>
        <p:spPr/>
        <p:txBody>
          <a:bodyPr/>
          <a:lstStyle>
            <a:lvl1pPr>
              <a:defRPr/>
            </a:lvl1pPr>
          </a:lstStyle>
          <a:p>
            <a:pPr>
              <a:defRPr/>
            </a:pPr>
            <a:fld id="{3AB517AF-E0FF-425E-AF25-EFF3FE2A1E8F}" type="datetimeFigureOut">
              <a:rPr lang="en-US"/>
              <a:pPr>
                <a:defRPr/>
              </a:pPr>
              <a:t>1/10/2024</a:t>
            </a:fld>
            <a:endParaRPr lang="en-US"/>
          </a:p>
        </p:txBody>
      </p:sp>
      <p:sp>
        <p:nvSpPr>
          <p:cNvPr id="4" name="Footer Placeholder 4">
            <a:extLst>
              <a:ext uri="{FF2B5EF4-FFF2-40B4-BE49-F238E27FC236}">
                <a16:creationId xmlns:a16="http://schemas.microsoft.com/office/drawing/2014/main" id="{85776E83-5CF3-4719-B61F-540B14D3F8E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2757B9B-D8E4-4D37-A151-5B4B235F7590}"/>
              </a:ext>
            </a:extLst>
          </p:cNvPr>
          <p:cNvSpPr>
            <a:spLocks noGrp="1"/>
          </p:cNvSpPr>
          <p:nvPr>
            <p:ph type="sldNum" sz="quarter" idx="12"/>
          </p:nvPr>
        </p:nvSpPr>
        <p:spPr/>
        <p:txBody>
          <a:bodyPr/>
          <a:lstStyle>
            <a:lvl1pPr>
              <a:defRPr/>
            </a:lvl1pPr>
          </a:lstStyle>
          <a:p>
            <a:fld id="{19B7F61E-69F5-495C-829B-8546CDE55433}" type="slidenum">
              <a:rPr lang="en-US" altLang="en-US"/>
              <a:pPr/>
              <a:t>‹#›</a:t>
            </a:fld>
            <a:endParaRPr lang="en-US" altLang="en-US"/>
          </a:p>
        </p:txBody>
      </p:sp>
    </p:spTree>
    <p:extLst>
      <p:ext uri="{BB962C8B-B14F-4D97-AF65-F5344CB8AC3E}">
        <p14:creationId xmlns:p14="http://schemas.microsoft.com/office/powerpoint/2010/main" val="3612485887"/>
      </p:ext>
    </p:extLst>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265909"/>
      </p:ext>
    </p:extLst>
  </p:cSld>
  <p:clrMapOvr>
    <a:masterClrMapping/>
  </p:clrMapOvr>
  <p:transition spd="slow"/>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5969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838200"/>
            <a:ext cx="5111750"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27EB8B4-EE6E-4486-9910-A0CC6A346AB3}"/>
              </a:ext>
            </a:extLst>
          </p:cNvPr>
          <p:cNvSpPr>
            <a:spLocks noGrp="1"/>
          </p:cNvSpPr>
          <p:nvPr>
            <p:ph type="dt" sz="half" idx="10"/>
          </p:nvPr>
        </p:nvSpPr>
        <p:spPr/>
        <p:txBody>
          <a:bodyPr/>
          <a:lstStyle>
            <a:lvl1pPr>
              <a:defRPr/>
            </a:lvl1pPr>
          </a:lstStyle>
          <a:p>
            <a:pPr>
              <a:defRPr/>
            </a:pPr>
            <a:fld id="{64FDFC4B-5024-4EDD-A7D9-5C4266D7C9B3}" type="datetimeFigureOut">
              <a:rPr lang="en-US"/>
              <a:pPr>
                <a:defRPr/>
              </a:pPr>
              <a:t>1/10/2024</a:t>
            </a:fld>
            <a:endParaRPr lang="en-US"/>
          </a:p>
        </p:txBody>
      </p:sp>
      <p:sp>
        <p:nvSpPr>
          <p:cNvPr id="6" name="Footer Placeholder 4">
            <a:extLst>
              <a:ext uri="{FF2B5EF4-FFF2-40B4-BE49-F238E27FC236}">
                <a16:creationId xmlns:a16="http://schemas.microsoft.com/office/drawing/2014/main" id="{64713A1D-9984-45A4-A75A-E29E7E430C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E541442-D010-4ED5-BDBE-B827F74BF5E0}"/>
              </a:ext>
            </a:extLst>
          </p:cNvPr>
          <p:cNvSpPr>
            <a:spLocks noGrp="1"/>
          </p:cNvSpPr>
          <p:nvPr>
            <p:ph type="sldNum" sz="quarter" idx="12"/>
          </p:nvPr>
        </p:nvSpPr>
        <p:spPr/>
        <p:txBody>
          <a:bodyPr/>
          <a:lstStyle>
            <a:lvl1pPr>
              <a:defRPr/>
            </a:lvl1pPr>
          </a:lstStyle>
          <a:p>
            <a:fld id="{1AF71846-ACB0-4ABD-AC98-94A153666BBC}" type="slidenum">
              <a:rPr lang="en-US" altLang="en-US"/>
              <a:pPr/>
              <a:t>‹#›</a:t>
            </a:fld>
            <a:endParaRPr lang="en-US" altLang="en-US"/>
          </a:p>
        </p:txBody>
      </p:sp>
    </p:spTree>
    <p:extLst>
      <p:ext uri="{BB962C8B-B14F-4D97-AF65-F5344CB8AC3E}">
        <p14:creationId xmlns:p14="http://schemas.microsoft.com/office/powerpoint/2010/main" val="3596744777"/>
      </p:ext>
    </p:extLst>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38199"/>
            <a:ext cx="5486400" cy="3889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45982E8-591B-4E6D-8610-8882410DCA82}"/>
              </a:ext>
            </a:extLst>
          </p:cNvPr>
          <p:cNvSpPr>
            <a:spLocks noGrp="1"/>
          </p:cNvSpPr>
          <p:nvPr>
            <p:ph type="dt" sz="half" idx="10"/>
          </p:nvPr>
        </p:nvSpPr>
        <p:spPr/>
        <p:txBody>
          <a:bodyPr/>
          <a:lstStyle>
            <a:lvl1pPr>
              <a:defRPr/>
            </a:lvl1pPr>
          </a:lstStyle>
          <a:p>
            <a:pPr>
              <a:defRPr/>
            </a:pPr>
            <a:fld id="{8AAA1C85-68B1-4051-A7DC-2236A7B64EFF}" type="datetimeFigureOut">
              <a:rPr lang="en-US"/>
              <a:pPr>
                <a:defRPr/>
              </a:pPr>
              <a:t>1/10/2024</a:t>
            </a:fld>
            <a:endParaRPr lang="en-US"/>
          </a:p>
        </p:txBody>
      </p:sp>
      <p:sp>
        <p:nvSpPr>
          <p:cNvPr id="6" name="Footer Placeholder 4">
            <a:extLst>
              <a:ext uri="{FF2B5EF4-FFF2-40B4-BE49-F238E27FC236}">
                <a16:creationId xmlns:a16="http://schemas.microsoft.com/office/drawing/2014/main" id="{C2D89259-61E4-4AC7-BD4E-E52C7DA7CD8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4578CB-B3D2-4DAC-B840-0E272EA5EFA0}"/>
              </a:ext>
            </a:extLst>
          </p:cNvPr>
          <p:cNvSpPr>
            <a:spLocks noGrp="1"/>
          </p:cNvSpPr>
          <p:nvPr>
            <p:ph type="sldNum" sz="quarter" idx="12"/>
          </p:nvPr>
        </p:nvSpPr>
        <p:spPr/>
        <p:txBody>
          <a:bodyPr/>
          <a:lstStyle>
            <a:lvl1pPr>
              <a:defRPr/>
            </a:lvl1pPr>
          </a:lstStyle>
          <a:p>
            <a:fld id="{0C37D840-5EC9-4E31-821F-92F117EB5D2A}" type="slidenum">
              <a:rPr lang="en-US" altLang="en-US"/>
              <a:pPr/>
              <a:t>‹#›</a:t>
            </a:fld>
            <a:endParaRPr lang="en-US" altLang="en-US"/>
          </a:p>
        </p:txBody>
      </p:sp>
    </p:spTree>
    <p:extLst>
      <p:ext uri="{BB962C8B-B14F-4D97-AF65-F5344CB8AC3E}">
        <p14:creationId xmlns:p14="http://schemas.microsoft.com/office/powerpoint/2010/main" val="2555447345"/>
      </p:ext>
    </p:extLst>
  </p:cSld>
  <p:clrMapOvr>
    <a:masterClrMapping/>
  </p:clrMapOvr>
  <p:transition spd="slow"/>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063091-5CC7-4A8C-B70C-28DF65936ACF}"/>
              </a:ext>
            </a:extLst>
          </p:cNvPr>
          <p:cNvSpPr>
            <a:spLocks noGrp="1"/>
          </p:cNvSpPr>
          <p:nvPr>
            <p:ph type="dt" sz="half" idx="10"/>
          </p:nvPr>
        </p:nvSpPr>
        <p:spPr/>
        <p:txBody>
          <a:bodyPr/>
          <a:lstStyle>
            <a:lvl1pPr>
              <a:defRPr/>
            </a:lvl1pPr>
          </a:lstStyle>
          <a:p>
            <a:pPr>
              <a:defRPr/>
            </a:pPr>
            <a:fld id="{0CA3CB77-02F4-473D-94F3-C282ECEEBB0C}" type="datetimeFigureOut">
              <a:rPr lang="en-US"/>
              <a:pPr>
                <a:defRPr/>
              </a:pPr>
              <a:t>1/10/2024</a:t>
            </a:fld>
            <a:endParaRPr lang="en-US"/>
          </a:p>
        </p:txBody>
      </p:sp>
      <p:sp>
        <p:nvSpPr>
          <p:cNvPr id="5" name="Footer Placeholder 4">
            <a:extLst>
              <a:ext uri="{FF2B5EF4-FFF2-40B4-BE49-F238E27FC236}">
                <a16:creationId xmlns:a16="http://schemas.microsoft.com/office/drawing/2014/main" id="{C3B2EBFE-CA43-4876-B0FE-521EA90106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5E79FD-AA06-4EB2-8BC1-99F65DA19858}"/>
              </a:ext>
            </a:extLst>
          </p:cNvPr>
          <p:cNvSpPr>
            <a:spLocks noGrp="1"/>
          </p:cNvSpPr>
          <p:nvPr>
            <p:ph type="sldNum" sz="quarter" idx="12"/>
          </p:nvPr>
        </p:nvSpPr>
        <p:spPr/>
        <p:txBody>
          <a:bodyPr/>
          <a:lstStyle>
            <a:lvl1pPr>
              <a:defRPr/>
            </a:lvl1pPr>
          </a:lstStyle>
          <a:p>
            <a:fld id="{B3850DB4-A0F3-4A4C-94D3-9931F4D071F2}" type="slidenum">
              <a:rPr lang="en-US" altLang="en-US"/>
              <a:pPr/>
              <a:t>‹#›</a:t>
            </a:fld>
            <a:endParaRPr lang="en-US" altLang="en-US"/>
          </a:p>
        </p:txBody>
      </p:sp>
    </p:spTree>
    <p:extLst>
      <p:ext uri="{BB962C8B-B14F-4D97-AF65-F5344CB8AC3E}">
        <p14:creationId xmlns:p14="http://schemas.microsoft.com/office/powerpoint/2010/main" val="173631304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D3DB71D-5D1D-4253-A074-7B40CC8744E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1E4FBEF-5C9B-43A8-8FDA-8FEE7D414EE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52B77D-D7B8-48AE-AC6D-A76D65AE1008}"/>
              </a:ext>
            </a:extLst>
          </p:cNvPr>
          <p:cNvSpPr>
            <a:spLocks noGrp="1"/>
          </p:cNvSpPr>
          <p:nvPr>
            <p:ph type="sldNum" sz="quarter" idx="12"/>
          </p:nvPr>
        </p:nvSpPr>
        <p:spPr/>
        <p:txBody>
          <a:bodyPr/>
          <a:lstStyle>
            <a:lvl1pPr>
              <a:defRPr/>
            </a:lvl1pPr>
          </a:lstStyle>
          <a:p>
            <a:fld id="{0E1517D2-739E-4874-8823-B2B06774FD61}" type="slidenum">
              <a:rPr lang="en-US" altLang="en-US"/>
              <a:pPr/>
              <a:t>‹#›</a:t>
            </a:fld>
            <a:endParaRPr lang="en-US" altLang="en-US"/>
          </a:p>
        </p:txBody>
      </p:sp>
    </p:spTree>
    <p:extLst>
      <p:ext uri="{BB962C8B-B14F-4D97-AF65-F5344CB8AC3E}">
        <p14:creationId xmlns:p14="http://schemas.microsoft.com/office/powerpoint/2010/main" val="494957608"/>
      </p:ext>
    </p:extLst>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DB2F5-7E6C-4770-92E4-E73F4BEEC4CE}"/>
              </a:ext>
            </a:extLst>
          </p:cNvPr>
          <p:cNvSpPr>
            <a:spLocks noGrp="1"/>
          </p:cNvSpPr>
          <p:nvPr>
            <p:ph type="dt" sz="half" idx="10"/>
          </p:nvPr>
        </p:nvSpPr>
        <p:spPr/>
        <p:txBody>
          <a:bodyPr/>
          <a:lstStyle>
            <a:lvl1pPr>
              <a:defRPr/>
            </a:lvl1pPr>
          </a:lstStyle>
          <a:p>
            <a:pPr>
              <a:defRPr/>
            </a:pPr>
            <a:fld id="{75D20FFE-5F3F-4DE4-BF5D-2A22A5F8DD98}" type="datetimeFigureOut">
              <a:rPr lang="en-US"/>
              <a:pPr>
                <a:defRPr/>
              </a:pPr>
              <a:t>1/10/2024</a:t>
            </a:fld>
            <a:endParaRPr lang="en-US"/>
          </a:p>
        </p:txBody>
      </p:sp>
      <p:sp>
        <p:nvSpPr>
          <p:cNvPr id="5" name="Footer Placeholder 4">
            <a:extLst>
              <a:ext uri="{FF2B5EF4-FFF2-40B4-BE49-F238E27FC236}">
                <a16:creationId xmlns:a16="http://schemas.microsoft.com/office/drawing/2014/main" id="{90E448D2-93C3-45AB-9AB2-6CE8A58B1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0D52D9-2CE6-4255-96FF-7C7598AAC8ED}"/>
              </a:ext>
            </a:extLst>
          </p:cNvPr>
          <p:cNvSpPr>
            <a:spLocks noGrp="1"/>
          </p:cNvSpPr>
          <p:nvPr>
            <p:ph type="sldNum" sz="quarter" idx="12"/>
          </p:nvPr>
        </p:nvSpPr>
        <p:spPr/>
        <p:txBody>
          <a:bodyPr/>
          <a:lstStyle>
            <a:lvl1pPr>
              <a:defRPr/>
            </a:lvl1pPr>
          </a:lstStyle>
          <a:p>
            <a:fld id="{65693165-95A5-4E1B-BC3B-3186A017F20A}" type="slidenum">
              <a:rPr lang="en-US" altLang="en-US"/>
              <a:pPr/>
              <a:t>‹#›</a:t>
            </a:fld>
            <a:endParaRPr lang="en-US" altLang="en-US"/>
          </a:p>
        </p:txBody>
      </p:sp>
    </p:spTree>
    <p:extLst>
      <p:ext uri="{BB962C8B-B14F-4D97-AF65-F5344CB8AC3E}">
        <p14:creationId xmlns:p14="http://schemas.microsoft.com/office/powerpoint/2010/main" val="77591273"/>
      </p:ext>
    </p:extLst>
  </p:cSld>
  <p:clrMapOvr>
    <a:masterClrMapping/>
  </p:clrMapOvr>
  <p:transition spd="slow"/>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130425"/>
            <a:ext cx="7467600" cy="1470025"/>
          </a:xfrm>
        </p:spPr>
        <p:txBody>
          <a:bodyPr/>
          <a:lstStyle>
            <a:lvl1pPr>
              <a:defRPr>
                <a:solidFill>
                  <a:srgbClr val="D13239"/>
                </a:solidFill>
              </a:defRPr>
            </a:lvl1pPr>
          </a:lstStyle>
          <a:p>
            <a:r>
              <a:rPr lang="en-US"/>
              <a:t>Click to edit Master title style</a:t>
            </a:r>
            <a:endParaRPr lang="en-US" dirty="0"/>
          </a:p>
        </p:txBody>
      </p:sp>
      <p:sp>
        <p:nvSpPr>
          <p:cNvPr id="3" name="Subtitle 2"/>
          <p:cNvSpPr>
            <a:spLocks noGrp="1"/>
          </p:cNvSpPr>
          <p:nvPr>
            <p:ph type="subTitle" idx="1"/>
          </p:nvPr>
        </p:nvSpPr>
        <p:spPr>
          <a:xfrm>
            <a:off x="16002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5F5226-209F-4F05-B2A8-19A37175EB7B}"/>
              </a:ext>
            </a:extLst>
          </p:cNvPr>
          <p:cNvSpPr>
            <a:spLocks noGrp="1"/>
          </p:cNvSpPr>
          <p:nvPr>
            <p:ph type="dt" sz="half" idx="10"/>
          </p:nvPr>
        </p:nvSpPr>
        <p:spPr/>
        <p:txBody>
          <a:bodyPr/>
          <a:lstStyle>
            <a:lvl1pPr>
              <a:defRPr/>
            </a:lvl1pPr>
          </a:lstStyle>
          <a:p>
            <a:pPr>
              <a:defRPr/>
            </a:pPr>
            <a:fld id="{EB052EDE-8A5D-43B5-9D56-51EACF5193F7}"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5F2F28FC-DB85-41BC-A7BC-7CC901F587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601B35-E1EA-468C-A7B7-41BD2C88803D}"/>
              </a:ext>
            </a:extLst>
          </p:cNvPr>
          <p:cNvSpPr>
            <a:spLocks noGrp="1"/>
          </p:cNvSpPr>
          <p:nvPr>
            <p:ph type="sldNum" sz="quarter" idx="12"/>
          </p:nvPr>
        </p:nvSpPr>
        <p:spPr/>
        <p:txBody>
          <a:bodyPr/>
          <a:lstStyle>
            <a:lvl1pPr>
              <a:defRPr/>
            </a:lvl1pPr>
          </a:lstStyle>
          <a:p>
            <a:fld id="{DB77998E-5166-409E-AD53-34AD52178562}" type="slidenum">
              <a:rPr lang="en-US" altLang="en-US"/>
              <a:pPr/>
              <a:t>‹#›</a:t>
            </a:fld>
            <a:endParaRPr lang="en-US" altLang="en-US"/>
          </a:p>
        </p:txBody>
      </p:sp>
    </p:spTree>
    <p:extLst>
      <p:ext uri="{BB962C8B-B14F-4D97-AF65-F5344CB8AC3E}">
        <p14:creationId xmlns:p14="http://schemas.microsoft.com/office/powerpoint/2010/main" val="2425080585"/>
      </p:ext>
    </p:extLst>
  </p:cSld>
  <p:clrMapOvr>
    <a:masterClrMapping/>
  </p:clrMapOvr>
  <p:transition spd="slow"/>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FB599-0541-4104-AD87-CC0BDCE0343E}"/>
              </a:ext>
            </a:extLst>
          </p:cNvPr>
          <p:cNvSpPr>
            <a:spLocks noGrp="1"/>
          </p:cNvSpPr>
          <p:nvPr>
            <p:ph type="dt" sz="half" idx="10"/>
          </p:nvPr>
        </p:nvSpPr>
        <p:spPr/>
        <p:txBody>
          <a:bodyPr/>
          <a:lstStyle>
            <a:lvl1pPr>
              <a:defRPr/>
            </a:lvl1pPr>
          </a:lstStyle>
          <a:p>
            <a:pPr>
              <a:defRPr/>
            </a:pPr>
            <a:fld id="{65CDB036-2F6B-4BE4-A5EA-E5899F759419}"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BE409030-2AD8-4BE1-A350-0D3D3E3D16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430A92-FBB6-457D-8728-8CB2019E197B}"/>
              </a:ext>
            </a:extLst>
          </p:cNvPr>
          <p:cNvSpPr>
            <a:spLocks noGrp="1"/>
          </p:cNvSpPr>
          <p:nvPr>
            <p:ph type="sldNum" sz="quarter" idx="12"/>
          </p:nvPr>
        </p:nvSpPr>
        <p:spPr/>
        <p:txBody>
          <a:bodyPr/>
          <a:lstStyle>
            <a:lvl1pPr>
              <a:defRPr/>
            </a:lvl1pPr>
          </a:lstStyle>
          <a:p>
            <a:fld id="{B2F5464B-B1FB-4FE7-9EED-FD3015846FBB}" type="slidenum">
              <a:rPr lang="en-US" altLang="en-US"/>
              <a:pPr/>
              <a:t>‹#›</a:t>
            </a:fld>
            <a:endParaRPr lang="en-US" altLang="en-US"/>
          </a:p>
        </p:txBody>
      </p:sp>
    </p:spTree>
    <p:extLst>
      <p:ext uri="{BB962C8B-B14F-4D97-AF65-F5344CB8AC3E}">
        <p14:creationId xmlns:p14="http://schemas.microsoft.com/office/powerpoint/2010/main" val="756453662"/>
      </p:ext>
    </p:extLst>
  </p:cSld>
  <p:clrMapOvr>
    <a:masterClrMapping/>
  </p:clrMapOvr>
  <p:transition spd="slow"/>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0599" y="4406900"/>
            <a:ext cx="75041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90599" y="2906713"/>
            <a:ext cx="7504113"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9F9B0-4C86-4DAD-BE21-735F6037A19D}"/>
              </a:ext>
            </a:extLst>
          </p:cNvPr>
          <p:cNvSpPr>
            <a:spLocks noGrp="1"/>
          </p:cNvSpPr>
          <p:nvPr>
            <p:ph type="dt" sz="half" idx="10"/>
          </p:nvPr>
        </p:nvSpPr>
        <p:spPr/>
        <p:txBody>
          <a:bodyPr/>
          <a:lstStyle>
            <a:lvl1pPr>
              <a:defRPr/>
            </a:lvl1pPr>
          </a:lstStyle>
          <a:p>
            <a:pPr>
              <a:defRPr/>
            </a:pPr>
            <a:fld id="{B35B71E4-DF2E-4989-89FE-24D985EF8023}"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F596B7D7-004B-4F95-8857-F4C192F7C4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3EE1FF-F69E-4D21-A301-810C0D652D02}"/>
              </a:ext>
            </a:extLst>
          </p:cNvPr>
          <p:cNvSpPr>
            <a:spLocks noGrp="1"/>
          </p:cNvSpPr>
          <p:nvPr>
            <p:ph type="sldNum" sz="quarter" idx="12"/>
          </p:nvPr>
        </p:nvSpPr>
        <p:spPr/>
        <p:txBody>
          <a:bodyPr/>
          <a:lstStyle>
            <a:lvl1pPr>
              <a:defRPr/>
            </a:lvl1pPr>
          </a:lstStyle>
          <a:p>
            <a:fld id="{5112B059-9A81-427C-8763-1E4E0F891F7B}" type="slidenum">
              <a:rPr lang="en-US" altLang="en-US"/>
              <a:pPr/>
              <a:t>‹#›</a:t>
            </a:fld>
            <a:endParaRPr lang="en-US" altLang="en-US"/>
          </a:p>
        </p:txBody>
      </p:sp>
    </p:spTree>
    <p:extLst>
      <p:ext uri="{BB962C8B-B14F-4D97-AF65-F5344CB8AC3E}">
        <p14:creationId xmlns:p14="http://schemas.microsoft.com/office/powerpoint/2010/main" val="2167382724"/>
      </p:ext>
    </p:extLst>
  </p:cSld>
  <p:clrMapOvr>
    <a:masterClrMapping/>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406F24F-BB84-425D-8DCB-A1BA67A359B2}"/>
              </a:ext>
            </a:extLst>
          </p:cNvPr>
          <p:cNvSpPr>
            <a:spLocks noGrp="1"/>
          </p:cNvSpPr>
          <p:nvPr>
            <p:ph type="dt" sz="half" idx="10"/>
          </p:nvPr>
        </p:nvSpPr>
        <p:spPr/>
        <p:txBody>
          <a:bodyPr/>
          <a:lstStyle>
            <a:lvl1pPr>
              <a:defRPr/>
            </a:lvl1pPr>
          </a:lstStyle>
          <a:p>
            <a:pPr>
              <a:defRPr/>
            </a:pPr>
            <a:fld id="{D6AE0EF6-53E0-427A-8BC8-F1749F6EFE24}"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0158590C-208C-4763-BFAC-F1E6982361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861059-A56C-48B5-8FA3-9562D9FC6D0D}"/>
              </a:ext>
            </a:extLst>
          </p:cNvPr>
          <p:cNvSpPr>
            <a:spLocks noGrp="1"/>
          </p:cNvSpPr>
          <p:nvPr>
            <p:ph type="sldNum" sz="quarter" idx="12"/>
          </p:nvPr>
        </p:nvSpPr>
        <p:spPr/>
        <p:txBody>
          <a:bodyPr/>
          <a:lstStyle>
            <a:lvl1pPr>
              <a:defRPr/>
            </a:lvl1pPr>
          </a:lstStyle>
          <a:p>
            <a:fld id="{4F13DB73-B3A7-47DF-8565-BBF01B2DCBC9}" type="slidenum">
              <a:rPr lang="en-US" altLang="en-US"/>
              <a:pPr/>
              <a:t>‹#›</a:t>
            </a:fld>
            <a:endParaRPr lang="en-US" altLang="en-US"/>
          </a:p>
        </p:txBody>
      </p:sp>
    </p:spTree>
    <p:extLst>
      <p:ext uri="{BB962C8B-B14F-4D97-AF65-F5344CB8AC3E}">
        <p14:creationId xmlns:p14="http://schemas.microsoft.com/office/powerpoint/2010/main" val="979980048"/>
      </p:ext>
    </p:extLst>
  </p:cSld>
  <p:clrMapOvr>
    <a:masterClrMapping/>
  </p:clrMapOvr>
  <p:transition spd="slow"/>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535113"/>
            <a:ext cx="3506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90600" y="2174875"/>
            <a:ext cx="3506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602F122-D40D-4071-93EA-B9870B3C96A0}"/>
              </a:ext>
            </a:extLst>
          </p:cNvPr>
          <p:cNvSpPr>
            <a:spLocks noGrp="1"/>
          </p:cNvSpPr>
          <p:nvPr>
            <p:ph type="dt" sz="half" idx="10"/>
          </p:nvPr>
        </p:nvSpPr>
        <p:spPr/>
        <p:txBody>
          <a:bodyPr/>
          <a:lstStyle>
            <a:lvl1pPr>
              <a:defRPr/>
            </a:lvl1pPr>
          </a:lstStyle>
          <a:p>
            <a:pPr>
              <a:defRPr/>
            </a:pPr>
            <a:fld id="{2797AE9C-7503-441F-9DF4-D79362304EF4}" type="datetimeFigureOut">
              <a:rPr lang="en-US"/>
              <a:pPr>
                <a:defRPr/>
              </a:pPr>
              <a:t>1/10/2024</a:t>
            </a:fld>
            <a:endParaRPr lang="en-US" dirty="0"/>
          </a:p>
        </p:txBody>
      </p:sp>
      <p:sp>
        <p:nvSpPr>
          <p:cNvPr id="8" name="Footer Placeholder 4">
            <a:extLst>
              <a:ext uri="{FF2B5EF4-FFF2-40B4-BE49-F238E27FC236}">
                <a16:creationId xmlns:a16="http://schemas.microsoft.com/office/drawing/2014/main" id="{7D5557D6-130D-4FF0-A365-8D63115C947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43A1CAC-97ED-4274-A0B5-5A11766241E7}"/>
              </a:ext>
            </a:extLst>
          </p:cNvPr>
          <p:cNvSpPr>
            <a:spLocks noGrp="1"/>
          </p:cNvSpPr>
          <p:nvPr>
            <p:ph type="sldNum" sz="quarter" idx="12"/>
          </p:nvPr>
        </p:nvSpPr>
        <p:spPr/>
        <p:txBody>
          <a:bodyPr/>
          <a:lstStyle>
            <a:lvl1pPr>
              <a:defRPr/>
            </a:lvl1pPr>
          </a:lstStyle>
          <a:p>
            <a:fld id="{9307FE68-BDE6-4D53-8D09-76E276F18E5F}" type="slidenum">
              <a:rPr lang="en-US" altLang="en-US"/>
              <a:pPr/>
              <a:t>‹#›</a:t>
            </a:fld>
            <a:endParaRPr lang="en-US" altLang="en-US"/>
          </a:p>
        </p:txBody>
      </p:sp>
    </p:spTree>
    <p:extLst>
      <p:ext uri="{BB962C8B-B14F-4D97-AF65-F5344CB8AC3E}">
        <p14:creationId xmlns:p14="http://schemas.microsoft.com/office/powerpoint/2010/main" val="1806548072"/>
      </p:ext>
    </p:extLst>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9014DDB-F389-4BCD-8702-F80F9BB69DA5}"/>
              </a:ext>
            </a:extLst>
          </p:cNvPr>
          <p:cNvSpPr>
            <a:spLocks noGrp="1"/>
          </p:cNvSpPr>
          <p:nvPr>
            <p:ph type="dt" sz="half" idx="10"/>
          </p:nvPr>
        </p:nvSpPr>
        <p:spPr/>
        <p:txBody>
          <a:bodyPr/>
          <a:lstStyle>
            <a:lvl1pPr>
              <a:defRPr/>
            </a:lvl1pPr>
          </a:lstStyle>
          <a:p>
            <a:pPr>
              <a:defRPr/>
            </a:pPr>
            <a:fld id="{EC7A6EF3-6FA3-4390-87A9-A31CEA4FEBD3}" type="datetimeFigureOut">
              <a:rPr lang="en-US"/>
              <a:pPr>
                <a:defRPr/>
              </a:pPr>
              <a:t>1/10/2024</a:t>
            </a:fld>
            <a:endParaRPr lang="en-US" dirty="0"/>
          </a:p>
        </p:txBody>
      </p:sp>
      <p:sp>
        <p:nvSpPr>
          <p:cNvPr id="4" name="Footer Placeholder 4">
            <a:extLst>
              <a:ext uri="{FF2B5EF4-FFF2-40B4-BE49-F238E27FC236}">
                <a16:creationId xmlns:a16="http://schemas.microsoft.com/office/drawing/2014/main" id="{6660EDAF-86C2-4790-AFAE-69D07E27EA1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55202BF-923F-4C7F-A52D-6762A0FEFFDD}"/>
              </a:ext>
            </a:extLst>
          </p:cNvPr>
          <p:cNvSpPr>
            <a:spLocks noGrp="1"/>
          </p:cNvSpPr>
          <p:nvPr>
            <p:ph type="sldNum" sz="quarter" idx="12"/>
          </p:nvPr>
        </p:nvSpPr>
        <p:spPr/>
        <p:txBody>
          <a:bodyPr/>
          <a:lstStyle>
            <a:lvl1pPr>
              <a:defRPr/>
            </a:lvl1pPr>
          </a:lstStyle>
          <a:p>
            <a:fld id="{A30350B4-D7AF-47A2-B435-E1483A68DE8B}" type="slidenum">
              <a:rPr lang="en-US" altLang="en-US"/>
              <a:pPr/>
              <a:t>‹#›</a:t>
            </a:fld>
            <a:endParaRPr lang="en-US" altLang="en-US"/>
          </a:p>
        </p:txBody>
      </p:sp>
    </p:spTree>
    <p:extLst>
      <p:ext uri="{BB962C8B-B14F-4D97-AF65-F5344CB8AC3E}">
        <p14:creationId xmlns:p14="http://schemas.microsoft.com/office/powerpoint/2010/main" val="3742922847"/>
      </p:ext>
    </p:extLst>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94315"/>
      </p:ext>
    </p:extLst>
  </p:cSld>
  <p:clrMapOvr>
    <a:masterClrMapping/>
  </p:clrMapOvr>
  <p:transition spd="slow"/>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3050"/>
            <a:ext cx="24749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90600" y="1435100"/>
            <a:ext cx="2474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4C8B085-DF05-4C9C-BEB3-2F3D083EB3B3}"/>
              </a:ext>
            </a:extLst>
          </p:cNvPr>
          <p:cNvSpPr>
            <a:spLocks noGrp="1"/>
          </p:cNvSpPr>
          <p:nvPr>
            <p:ph type="dt" sz="half" idx="10"/>
          </p:nvPr>
        </p:nvSpPr>
        <p:spPr/>
        <p:txBody>
          <a:bodyPr/>
          <a:lstStyle>
            <a:lvl1pPr>
              <a:defRPr/>
            </a:lvl1pPr>
          </a:lstStyle>
          <a:p>
            <a:pPr>
              <a:defRPr/>
            </a:pPr>
            <a:fld id="{2F016446-31E1-4B16-BE5F-608B7080DE51}"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5BB08404-2E4B-4F9E-9BD1-2AB107E21EC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36DE2AB-06F6-43AA-A706-B2FE852E73CE}"/>
              </a:ext>
            </a:extLst>
          </p:cNvPr>
          <p:cNvSpPr>
            <a:spLocks noGrp="1"/>
          </p:cNvSpPr>
          <p:nvPr>
            <p:ph type="sldNum" sz="quarter" idx="12"/>
          </p:nvPr>
        </p:nvSpPr>
        <p:spPr/>
        <p:txBody>
          <a:bodyPr/>
          <a:lstStyle>
            <a:lvl1pPr>
              <a:defRPr/>
            </a:lvl1pPr>
          </a:lstStyle>
          <a:p>
            <a:fld id="{9B0E8DE2-7A25-4430-9C44-4E524B7E1439}" type="slidenum">
              <a:rPr lang="en-US" altLang="en-US"/>
              <a:pPr/>
              <a:t>‹#›</a:t>
            </a:fld>
            <a:endParaRPr lang="en-US" altLang="en-US"/>
          </a:p>
        </p:txBody>
      </p:sp>
    </p:spTree>
    <p:extLst>
      <p:ext uri="{BB962C8B-B14F-4D97-AF65-F5344CB8AC3E}">
        <p14:creationId xmlns:p14="http://schemas.microsoft.com/office/powerpoint/2010/main" val="1565273366"/>
      </p:ext>
    </p:extLst>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F713D30-3A5C-4A75-A3D7-4B26F9BA1957}"/>
              </a:ext>
            </a:extLst>
          </p:cNvPr>
          <p:cNvSpPr>
            <a:spLocks noGrp="1"/>
          </p:cNvSpPr>
          <p:nvPr>
            <p:ph type="dt" sz="half" idx="10"/>
          </p:nvPr>
        </p:nvSpPr>
        <p:spPr/>
        <p:txBody>
          <a:bodyPr/>
          <a:lstStyle>
            <a:lvl1pPr>
              <a:defRPr/>
            </a:lvl1pPr>
          </a:lstStyle>
          <a:p>
            <a:pPr>
              <a:defRPr/>
            </a:pPr>
            <a:fld id="{DB5A4383-43DC-401B-8AAE-4A2B657B601F}"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41469A6D-2BDD-4E1F-8860-8FD53BB2AF2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1FB9B5-394B-4822-98A4-D189C0BFF8AF}"/>
              </a:ext>
            </a:extLst>
          </p:cNvPr>
          <p:cNvSpPr>
            <a:spLocks noGrp="1"/>
          </p:cNvSpPr>
          <p:nvPr>
            <p:ph type="sldNum" sz="quarter" idx="12"/>
          </p:nvPr>
        </p:nvSpPr>
        <p:spPr/>
        <p:txBody>
          <a:bodyPr/>
          <a:lstStyle>
            <a:lvl1pPr>
              <a:defRPr/>
            </a:lvl1pPr>
          </a:lstStyle>
          <a:p>
            <a:fld id="{9C47FDEF-EE8B-4C08-B172-2C5943937F99}" type="slidenum">
              <a:rPr lang="en-US" altLang="en-US"/>
              <a:pPr/>
              <a:t>‹#›</a:t>
            </a:fld>
            <a:endParaRPr lang="en-US" altLang="en-US"/>
          </a:p>
        </p:txBody>
      </p:sp>
    </p:spTree>
    <p:extLst>
      <p:ext uri="{BB962C8B-B14F-4D97-AF65-F5344CB8AC3E}">
        <p14:creationId xmlns:p14="http://schemas.microsoft.com/office/powerpoint/2010/main" val="310331689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D6677E2-35EF-4CD8-AC20-7CBC6B29318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5A891DD-BC4C-4082-8969-4CAE556164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7641647-68C8-49AF-9C61-D754C7FEBF24}"/>
              </a:ext>
            </a:extLst>
          </p:cNvPr>
          <p:cNvSpPr>
            <a:spLocks noGrp="1"/>
          </p:cNvSpPr>
          <p:nvPr>
            <p:ph type="sldNum" sz="quarter" idx="12"/>
          </p:nvPr>
        </p:nvSpPr>
        <p:spPr/>
        <p:txBody>
          <a:bodyPr/>
          <a:lstStyle>
            <a:lvl1pPr>
              <a:defRPr/>
            </a:lvl1pPr>
          </a:lstStyle>
          <a:p>
            <a:fld id="{543A7804-CB10-438A-ADBE-618BB3A99805}" type="slidenum">
              <a:rPr lang="en-US" altLang="en-US"/>
              <a:pPr/>
              <a:t>‹#›</a:t>
            </a:fld>
            <a:endParaRPr lang="en-US" altLang="en-US"/>
          </a:p>
        </p:txBody>
      </p:sp>
    </p:spTree>
    <p:extLst>
      <p:ext uri="{BB962C8B-B14F-4D97-AF65-F5344CB8AC3E}">
        <p14:creationId xmlns:p14="http://schemas.microsoft.com/office/powerpoint/2010/main" val="2286233809"/>
      </p:ext>
    </p:extLst>
  </p:cSld>
  <p:clrMapOvr>
    <a:masterClrMapping/>
  </p:clrMapOvr>
  <p:transition spd="slow"/>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9459B-3914-46D7-9202-5D276C9711F9}"/>
              </a:ext>
            </a:extLst>
          </p:cNvPr>
          <p:cNvSpPr>
            <a:spLocks noGrp="1"/>
          </p:cNvSpPr>
          <p:nvPr>
            <p:ph type="dt" sz="half" idx="10"/>
          </p:nvPr>
        </p:nvSpPr>
        <p:spPr/>
        <p:txBody>
          <a:bodyPr/>
          <a:lstStyle>
            <a:lvl1pPr>
              <a:defRPr/>
            </a:lvl1pPr>
          </a:lstStyle>
          <a:p>
            <a:pPr>
              <a:defRPr/>
            </a:pPr>
            <a:fld id="{15260710-6CDE-4196-8097-908BCDC4D536}"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AF43F8C4-8AAE-46C9-AF2C-091935AB89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1CD087-D418-4AFE-B3F8-6FD4E25BF79D}"/>
              </a:ext>
            </a:extLst>
          </p:cNvPr>
          <p:cNvSpPr>
            <a:spLocks noGrp="1"/>
          </p:cNvSpPr>
          <p:nvPr>
            <p:ph type="sldNum" sz="quarter" idx="12"/>
          </p:nvPr>
        </p:nvSpPr>
        <p:spPr/>
        <p:txBody>
          <a:bodyPr/>
          <a:lstStyle>
            <a:lvl1pPr>
              <a:defRPr/>
            </a:lvl1pPr>
          </a:lstStyle>
          <a:p>
            <a:fld id="{1748D990-B8B6-41E3-B055-E32C17516A98}" type="slidenum">
              <a:rPr lang="en-US" altLang="en-US"/>
              <a:pPr/>
              <a:t>‹#›</a:t>
            </a:fld>
            <a:endParaRPr lang="en-US" altLang="en-US"/>
          </a:p>
        </p:txBody>
      </p:sp>
    </p:spTree>
    <p:extLst>
      <p:ext uri="{BB962C8B-B14F-4D97-AF65-F5344CB8AC3E}">
        <p14:creationId xmlns:p14="http://schemas.microsoft.com/office/powerpoint/2010/main" val="2929147887"/>
      </p:ext>
    </p:extLst>
  </p:cSld>
  <p:clrMapOvr>
    <a:masterClrMapping/>
  </p:clrMapOvr>
  <p:transition spd="slow"/>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274638"/>
            <a:ext cx="548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E9B8C-3356-4BB9-A115-B91493F8C916}"/>
              </a:ext>
            </a:extLst>
          </p:cNvPr>
          <p:cNvSpPr>
            <a:spLocks noGrp="1"/>
          </p:cNvSpPr>
          <p:nvPr>
            <p:ph type="dt" sz="half" idx="10"/>
          </p:nvPr>
        </p:nvSpPr>
        <p:spPr/>
        <p:txBody>
          <a:bodyPr/>
          <a:lstStyle>
            <a:lvl1pPr>
              <a:defRPr/>
            </a:lvl1pPr>
          </a:lstStyle>
          <a:p>
            <a:pPr>
              <a:defRPr/>
            </a:pPr>
            <a:fld id="{FC7A5996-F1A1-4C89-BA7D-FF22722F6E75}"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49932FBA-4ADB-445D-8857-E19E8DB1B4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B1D3BB-185D-435D-99EF-A41E5F438421}"/>
              </a:ext>
            </a:extLst>
          </p:cNvPr>
          <p:cNvSpPr>
            <a:spLocks noGrp="1"/>
          </p:cNvSpPr>
          <p:nvPr>
            <p:ph type="sldNum" sz="quarter" idx="12"/>
          </p:nvPr>
        </p:nvSpPr>
        <p:spPr/>
        <p:txBody>
          <a:bodyPr/>
          <a:lstStyle>
            <a:lvl1pPr>
              <a:defRPr/>
            </a:lvl1pPr>
          </a:lstStyle>
          <a:p>
            <a:fld id="{0249B2B2-1A44-4C92-80F6-FA7BDB5F2E2C}" type="slidenum">
              <a:rPr lang="en-US" altLang="en-US"/>
              <a:pPr/>
              <a:t>‹#›</a:t>
            </a:fld>
            <a:endParaRPr lang="en-US" altLang="en-US"/>
          </a:p>
        </p:txBody>
      </p:sp>
    </p:spTree>
    <p:extLst>
      <p:ext uri="{BB962C8B-B14F-4D97-AF65-F5344CB8AC3E}">
        <p14:creationId xmlns:p14="http://schemas.microsoft.com/office/powerpoint/2010/main" val="1053055624"/>
      </p:ext>
    </p:extLst>
  </p:cSld>
  <p:clrMapOvr>
    <a:masterClrMapping/>
  </p:clrMapOvr>
  <p:transition spd="slow"/>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Text and Clip 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990600" y="1600200"/>
            <a:ext cx="35052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lipArt Placeholder 3"/>
          <p:cNvSpPr>
            <a:spLocks noGrp="1"/>
          </p:cNvSpPr>
          <p:nvPr>
            <p:ph type="clipArt" sz="half" idx="2"/>
          </p:nvPr>
        </p:nvSpPr>
        <p:spPr>
          <a:xfrm>
            <a:off x="4648200" y="1600200"/>
            <a:ext cx="4038600" cy="4530725"/>
          </a:xfrm>
        </p:spPr>
        <p:txBody>
          <a:bodyPr rtlCol="0">
            <a:normAutofit/>
          </a:bodyPr>
          <a:lstStyle/>
          <a:p>
            <a:pPr lvl="0"/>
            <a:r>
              <a:rPr lang="en-US" noProof="0"/>
              <a:t>Click icon to add clip art</a:t>
            </a:r>
            <a:endParaRPr lang="en-US" noProof="0" dirty="0"/>
          </a:p>
        </p:txBody>
      </p:sp>
      <p:sp>
        <p:nvSpPr>
          <p:cNvPr id="9" name="Title 1"/>
          <p:cNvSpPr>
            <a:spLocks noGrp="1"/>
          </p:cNvSpPr>
          <p:nvPr>
            <p:ph type="title"/>
          </p:nvPr>
        </p:nvSpPr>
        <p:spPr>
          <a:xfrm>
            <a:off x="990600" y="274638"/>
            <a:ext cx="7696200" cy="1143000"/>
          </a:xfrm>
        </p:spPr>
        <p:txBody>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F1A3A0CC-483D-4474-A2EA-34F790698612}"/>
              </a:ext>
            </a:extLst>
          </p:cNvPr>
          <p:cNvSpPr>
            <a:spLocks noGrp="1"/>
          </p:cNvSpPr>
          <p:nvPr>
            <p:ph type="dt" sz="half" idx="10"/>
          </p:nvPr>
        </p:nvSpPr>
        <p:spPr/>
        <p:txBody>
          <a:bodyPr/>
          <a:lstStyle>
            <a:lvl1pPr>
              <a:defRPr/>
            </a:lvl1pPr>
          </a:lstStyle>
          <a:p>
            <a:pPr>
              <a:defRPr/>
            </a:pPr>
            <a:fld id="{6A4F785F-A331-4CEB-AFF8-DF8FA97FBCC0}"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68386C21-A584-45DA-9099-762333E6D8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EEC758-E3A2-41CB-92B9-39F0D22FDC37}"/>
              </a:ext>
            </a:extLst>
          </p:cNvPr>
          <p:cNvSpPr>
            <a:spLocks noGrp="1"/>
          </p:cNvSpPr>
          <p:nvPr>
            <p:ph type="sldNum" sz="quarter" idx="12"/>
          </p:nvPr>
        </p:nvSpPr>
        <p:spPr/>
        <p:txBody>
          <a:bodyPr/>
          <a:lstStyle>
            <a:lvl1pPr>
              <a:defRPr/>
            </a:lvl1pPr>
          </a:lstStyle>
          <a:p>
            <a:fld id="{B80C04AC-E965-42F7-9C63-9F35BC99C500}" type="slidenum">
              <a:rPr lang="en-US" altLang="en-US"/>
              <a:pPr/>
              <a:t>‹#›</a:t>
            </a:fld>
            <a:endParaRPr lang="en-US" altLang="en-US"/>
          </a:p>
        </p:txBody>
      </p:sp>
    </p:spTree>
    <p:extLst>
      <p:ext uri="{BB962C8B-B14F-4D97-AF65-F5344CB8AC3E}">
        <p14:creationId xmlns:p14="http://schemas.microsoft.com/office/powerpoint/2010/main" val="438516512"/>
      </p:ext>
    </p:extLst>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130425"/>
            <a:ext cx="7467600" cy="1470025"/>
          </a:xfrm>
        </p:spPr>
        <p:txBody>
          <a:bodyPr/>
          <a:lstStyle>
            <a:lvl1pPr>
              <a:defRPr>
                <a:solidFill>
                  <a:srgbClr val="D13239"/>
                </a:solidFill>
              </a:defRPr>
            </a:lvl1pPr>
          </a:lstStyle>
          <a:p>
            <a:r>
              <a:rPr lang="en-US"/>
              <a:t>Click to edit Master title style</a:t>
            </a:r>
            <a:endParaRPr lang="en-US" dirty="0"/>
          </a:p>
        </p:txBody>
      </p:sp>
      <p:sp>
        <p:nvSpPr>
          <p:cNvPr id="3" name="Subtitle 2"/>
          <p:cNvSpPr>
            <a:spLocks noGrp="1"/>
          </p:cNvSpPr>
          <p:nvPr>
            <p:ph type="subTitle" idx="1"/>
          </p:nvPr>
        </p:nvSpPr>
        <p:spPr>
          <a:xfrm>
            <a:off x="16002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32DC9B7-68E3-416C-B9B4-CB10E6AA290B}"/>
              </a:ext>
            </a:extLst>
          </p:cNvPr>
          <p:cNvSpPr>
            <a:spLocks noGrp="1"/>
          </p:cNvSpPr>
          <p:nvPr>
            <p:ph type="dt" sz="half" idx="10"/>
          </p:nvPr>
        </p:nvSpPr>
        <p:spPr/>
        <p:txBody>
          <a:bodyPr/>
          <a:lstStyle>
            <a:lvl1pPr>
              <a:defRPr/>
            </a:lvl1pPr>
          </a:lstStyle>
          <a:p>
            <a:pPr>
              <a:defRPr/>
            </a:pPr>
            <a:fld id="{2851E69B-6756-4C53-A978-3FF623DD62D0}"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D9747DF5-12CF-4AC5-9B4B-CCA1A5E828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2D0B03-A63A-446C-A97D-672052C9AA02}"/>
              </a:ext>
            </a:extLst>
          </p:cNvPr>
          <p:cNvSpPr>
            <a:spLocks noGrp="1"/>
          </p:cNvSpPr>
          <p:nvPr>
            <p:ph type="sldNum" sz="quarter" idx="12"/>
          </p:nvPr>
        </p:nvSpPr>
        <p:spPr/>
        <p:txBody>
          <a:bodyPr/>
          <a:lstStyle>
            <a:lvl1pPr>
              <a:defRPr/>
            </a:lvl1pPr>
          </a:lstStyle>
          <a:p>
            <a:fld id="{4DA770AA-AF2E-4E17-BFDB-66AE93081CE7}" type="slidenum">
              <a:rPr lang="en-US" altLang="en-US"/>
              <a:pPr/>
              <a:t>‹#›</a:t>
            </a:fld>
            <a:endParaRPr lang="en-US" altLang="en-US"/>
          </a:p>
        </p:txBody>
      </p:sp>
    </p:spTree>
    <p:extLst>
      <p:ext uri="{BB962C8B-B14F-4D97-AF65-F5344CB8AC3E}">
        <p14:creationId xmlns:p14="http://schemas.microsoft.com/office/powerpoint/2010/main" val="3565800750"/>
      </p:ext>
    </p:extLst>
  </p:cSld>
  <p:clrMapOvr>
    <a:masterClrMapping/>
  </p:clrMapOvr>
  <p:transition spd="slow"/>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6BF9F-7A67-4DB5-846A-F46ED201B505}"/>
              </a:ext>
            </a:extLst>
          </p:cNvPr>
          <p:cNvSpPr>
            <a:spLocks noGrp="1"/>
          </p:cNvSpPr>
          <p:nvPr>
            <p:ph type="dt" sz="half" idx="10"/>
          </p:nvPr>
        </p:nvSpPr>
        <p:spPr/>
        <p:txBody>
          <a:bodyPr/>
          <a:lstStyle>
            <a:lvl1pPr>
              <a:defRPr/>
            </a:lvl1pPr>
          </a:lstStyle>
          <a:p>
            <a:pPr>
              <a:defRPr/>
            </a:pPr>
            <a:fld id="{0FA7F7A4-556B-4818-8FAC-DA3DB6A31484}"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4FDBAE10-2A57-47B3-BB78-8D194486FF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25FDFF-97B9-43A8-A87A-7315533EA75C}"/>
              </a:ext>
            </a:extLst>
          </p:cNvPr>
          <p:cNvSpPr>
            <a:spLocks noGrp="1"/>
          </p:cNvSpPr>
          <p:nvPr>
            <p:ph type="sldNum" sz="quarter" idx="12"/>
          </p:nvPr>
        </p:nvSpPr>
        <p:spPr/>
        <p:txBody>
          <a:bodyPr/>
          <a:lstStyle>
            <a:lvl1pPr>
              <a:defRPr/>
            </a:lvl1pPr>
          </a:lstStyle>
          <a:p>
            <a:fld id="{8F219A76-9359-4944-8C57-E9FFD028103A}" type="slidenum">
              <a:rPr lang="en-US" altLang="en-US"/>
              <a:pPr/>
              <a:t>‹#›</a:t>
            </a:fld>
            <a:endParaRPr lang="en-US" altLang="en-US"/>
          </a:p>
        </p:txBody>
      </p:sp>
    </p:spTree>
    <p:extLst>
      <p:ext uri="{BB962C8B-B14F-4D97-AF65-F5344CB8AC3E}">
        <p14:creationId xmlns:p14="http://schemas.microsoft.com/office/powerpoint/2010/main" val="1981729818"/>
      </p:ext>
    </p:extLst>
  </p:cSld>
  <p:clrMapOvr>
    <a:masterClrMapping/>
  </p:clrMapOvr>
  <p:transition spd="slow"/>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0599" y="4406900"/>
            <a:ext cx="75041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90599" y="2906713"/>
            <a:ext cx="7504113"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BC0B7F-7447-4F6E-9A24-57F2312B7395}"/>
              </a:ext>
            </a:extLst>
          </p:cNvPr>
          <p:cNvSpPr>
            <a:spLocks noGrp="1"/>
          </p:cNvSpPr>
          <p:nvPr>
            <p:ph type="dt" sz="half" idx="10"/>
          </p:nvPr>
        </p:nvSpPr>
        <p:spPr/>
        <p:txBody>
          <a:bodyPr/>
          <a:lstStyle>
            <a:lvl1pPr>
              <a:defRPr/>
            </a:lvl1pPr>
          </a:lstStyle>
          <a:p>
            <a:pPr>
              <a:defRPr/>
            </a:pPr>
            <a:fld id="{AA9E5785-5F56-4CC3-A444-15245CEF74D7}"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318B693E-17B8-4CD4-AA18-FA4C5B43B4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F684B7-C267-4E3A-9CC8-D9427AD915BE}"/>
              </a:ext>
            </a:extLst>
          </p:cNvPr>
          <p:cNvSpPr>
            <a:spLocks noGrp="1"/>
          </p:cNvSpPr>
          <p:nvPr>
            <p:ph type="sldNum" sz="quarter" idx="12"/>
          </p:nvPr>
        </p:nvSpPr>
        <p:spPr/>
        <p:txBody>
          <a:bodyPr/>
          <a:lstStyle>
            <a:lvl1pPr>
              <a:defRPr/>
            </a:lvl1pPr>
          </a:lstStyle>
          <a:p>
            <a:fld id="{0F7CC3A1-FFBB-4C39-B4BF-1D63888529F2}" type="slidenum">
              <a:rPr lang="en-US" altLang="en-US"/>
              <a:pPr/>
              <a:t>‹#›</a:t>
            </a:fld>
            <a:endParaRPr lang="en-US" altLang="en-US"/>
          </a:p>
        </p:txBody>
      </p:sp>
    </p:spTree>
    <p:extLst>
      <p:ext uri="{BB962C8B-B14F-4D97-AF65-F5344CB8AC3E}">
        <p14:creationId xmlns:p14="http://schemas.microsoft.com/office/powerpoint/2010/main" val="3226683945"/>
      </p:ext>
    </p:extLst>
  </p:cSld>
  <p:clrMapOvr>
    <a:masterClrMapping/>
  </p:clrMapOvr>
  <p:transition spd="slow"/>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F60CD25-F91A-49CC-86E0-A0656113DE7C}"/>
              </a:ext>
            </a:extLst>
          </p:cNvPr>
          <p:cNvSpPr>
            <a:spLocks noGrp="1"/>
          </p:cNvSpPr>
          <p:nvPr>
            <p:ph type="dt" sz="half" idx="10"/>
          </p:nvPr>
        </p:nvSpPr>
        <p:spPr/>
        <p:txBody>
          <a:bodyPr/>
          <a:lstStyle>
            <a:lvl1pPr>
              <a:defRPr/>
            </a:lvl1pPr>
          </a:lstStyle>
          <a:p>
            <a:pPr>
              <a:defRPr/>
            </a:pPr>
            <a:fld id="{1B2DA521-4A3B-47C9-949E-7AFD1751CBAC}" type="datetimeFigureOut">
              <a:rPr lang="en-US"/>
              <a:pPr>
                <a:defRPr/>
              </a:pPr>
              <a:t>1/10/2024</a:t>
            </a:fld>
            <a:endParaRPr lang="en-US" dirty="0"/>
          </a:p>
        </p:txBody>
      </p:sp>
      <p:sp>
        <p:nvSpPr>
          <p:cNvPr id="6" name="Footer Placeholder 4">
            <a:extLst>
              <a:ext uri="{FF2B5EF4-FFF2-40B4-BE49-F238E27FC236}">
                <a16:creationId xmlns:a16="http://schemas.microsoft.com/office/drawing/2014/main" id="{56DE80F7-344A-4380-8654-4E8169AA2BA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8BCECF-A157-43B1-84CC-1C3563497CF0}"/>
              </a:ext>
            </a:extLst>
          </p:cNvPr>
          <p:cNvSpPr>
            <a:spLocks noGrp="1"/>
          </p:cNvSpPr>
          <p:nvPr>
            <p:ph type="sldNum" sz="quarter" idx="12"/>
          </p:nvPr>
        </p:nvSpPr>
        <p:spPr/>
        <p:txBody>
          <a:bodyPr/>
          <a:lstStyle>
            <a:lvl1pPr>
              <a:defRPr/>
            </a:lvl1pPr>
          </a:lstStyle>
          <a:p>
            <a:fld id="{E5A006E8-A060-4D3D-A551-B40A09D94922}" type="slidenum">
              <a:rPr lang="en-US" altLang="en-US"/>
              <a:pPr/>
              <a:t>‹#›</a:t>
            </a:fld>
            <a:endParaRPr lang="en-US" altLang="en-US"/>
          </a:p>
        </p:txBody>
      </p:sp>
    </p:spTree>
    <p:extLst>
      <p:ext uri="{BB962C8B-B14F-4D97-AF65-F5344CB8AC3E}">
        <p14:creationId xmlns:p14="http://schemas.microsoft.com/office/powerpoint/2010/main" val="3882119779"/>
      </p:ext>
    </p:extLst>
  </p:cSld>
  <p:clrMapOvr>
    <a:masterClrMapping/>
  </p:clrMapOvr>
  <p:transition spd="slow"/>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535113"/>
            <a:ext cx="3506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90600" y="2174875"/>
            <a:ext cx="3506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02AA96D-38E1-4EA2-91C3-21FD1513B71A}"/>
              </a:ext>
            </a:extLst>
          </p:cNvPr>
          <p:cNvSpPr>
            <a:spLocks noGrp="1"/>
          </p:cNvSpPr>
          <p:nvPr>
            <p:ph type="dt" sz="half" idx="10"/>
          </p:nvPr>
        </p:nvSpPr>
        <p:spPr/>
        <p:txBody>
          <a:bodyPr/>
          <a:lstStyle>
            <a:lvl1pPr>
              <a:defRPr/>
            </a:lvl1pPr>
          </a:lstStyle>
          <a:p>
            <a:pPr>
              <a:defRPr/>
            </a:pPr>
            <a:fld id="{87A71BC2-49C5-459F-8906-8B9B93CAC461}" type="datetimeFigureOut">
              <a:rPr lang="en-US"/>
              <a:pPr>
                <a:defRPr/>
              </a:pPr>
              <a:t>1/10/2024</a:t>
            </a:fld>
            <a:endParaRPr lang="en-US" dirty="0"/>
          </a:p>
        </p:txBody>
      </p:sp>
      <p:sp>
        <p:nvSpPr>
          <p:cNvPr id="8" name="Footer Placeholder 4">
            <a:extLst>
              <a:ext uri="{FF2B5EF4-FFF2-40B4-BE49-F238E27FC236}">
                <a16:creationId xmlns:a16="http://schemas.microsoft.com/office/drawing/2014/main" id="{14ED372D-B192-4529-8FBD-762443ED4D7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21C0C27-580A-40D9-8AB5-4E80F85B5074}"/>
              </a:ext>
            </a:extLst>
          </p:cNvPr>
          <p:cNvSpPr>
            <a:spLocks noGrp="1"/>
          </p:cNvSpPr>
          <p:nvPr>
            <p:ph type="sldNum" sz="quarter" idx="12"/>
          </p:nvPr>
        </p:nvSpPr>
        <p:spPr/>
        <p:txBody>
          <a:bodyPr/>
          <a:lstStyle>
            <a:lvl1pPr>
              <a:defRPr/>
            </a:lvl1pPr>
          </a:lstStyle>
          <a:p>
            <a:fld id="{5E8D98AA-84AF-45BA-8D24-E79AD5496826}" type="slidenum">
              <a:rPr lang="en-US" altLang="en-US"/>
              <a:pPr/>
              <a:t>‹#›</a:t>
            </a:fld>
            <a:endParaRPr lang="en-US" altLang="en-US"/>
          </a:p>
        </p:txBody>
      </p:sp>
    </p:spTree>
    <p:extLst>
      <p:ext uri="{BB962C8B-B14F-4D97-AF65-F5344CB8AC3E}">
        <p14:creationId xmlns:p14="http://schemas.microsoft.com/office/powerpoint/2010/main" val="465899133"/>
      </p:ext>
    </p:extLst>
  </p:cSld>
  <p:clrMapOvr>
    <a:masterClrMapping/>
  </p:clrMapOvr>
  <p:transition spd="slow"/>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A161187-EB01-4D22-9429-8DC8CDF0B3E0}"/>
              </a:ext>
            </a:extLst>
          </p:cNvPr>
          <p:cNvSpPr>
            <a:spLocks noGrp="1"/>
          </p:cNvSpPr>
          <p:nvPr>
            <p:ph type="dt" sz="half" idx="10"/>
          </p:nvPr>
        </p:nvSpPr>
        <p:spPr/>
        <p:txBody>
          <a:bodyPr/>
          <a:lstStyle>
            <a:lvl1pPr>
              <a:defRPr/>
            </a:lvl1pPr>
          </a:lstStyle>
          <a:p>
            <a:pPr>
              <a:defRPr/>
            </a:pPr>
            <a:fld id="{181DA8A3-6987-40C7-B90F-C5C9492C12C2}" type="datetimeFigureOut">
              <a:rPr lang="en-US"/>
              <a:pPr>
                <a:defRPr/>
              </a:pPr>
              <a:t>1/10/2024</a:t>
            </a:fld>
            <a:endParaRPr lang="en-US" dirty="0"/>
          </a:p>
        </p:txBody>
      </p:sp>
      <p:sp>
        <p:nvSpPr>
          <p:cNvPr id="4" name="Footer Placeholder 4">
            <a:extLst>
              <a:ext uri="{FF2B5EF4-FFF2-40B4-BE49-F238E27FC236}">
                <a16:creationId xmlns:a16="http://schemas.microsoft.com/office/drawing/2014/main" id="{6A3E222D-E464-4933-B46F-CAFF35BC22D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9024E97-A103-444F-A28D-F14522C4B389}"/>
              </a:ext>
            </a:extLst>
          </p:cNvPr>
          <p:cNvSpPr>
            <a:spLocks noGrp="1"/>
          </p:cNvSpPr>
          <p:nvPr>
            <p:ph type="sldNum" sz="quarter" idx="12"/>
          </p:nvPr>
        </p:nvSpPr>
        <p:spPr/>
        <p:txBody>
          <a:bodyPr/>
          <a:lstStyle>
            <a:lvl1pPr>
              <a:defRPr/>
            </a:lvl1pPr>
          </a:lstStyle>
          <a:p>
            <a:fld id="{948738DC-4653-422B-BEFE-5C8B0D5B3E8C}" type="slidenum">
              <a:rPr lang="en-US" altLang="en-US"/>
              <a:pPr/>
              <a:t>‹#›</a:t>
            </a:fld>
            <a:endParaRPr lang="en-US" altLang="en-US"/>
          </a:p>
        </p:txBody>
      </p:sp>
    </p:spTree>
    <p:extLst>
      <p:ext uri="{BB962C8B-B14F-4D97-AF65-F5344CB8AC3E}">
        <p14:creationId xmlns:p14="http://schemas.microsoft.com/office/powerpoint/2010/main" val="803951880"/>
      </p:ext>
    </p:extLst>
  </p:cSld>
  <p:clrMapOvr>
    <a:masterClrMapping/>
  </p:clrMapOvr>
  <p:transition spd="slow"/>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67129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0.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1.png"/><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image" Target="../media/image1.pn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1FEF60-F426-426F-A6D6-B23E67EB787D}"/>
              </a:ext>
            </a:extLst>
          </p:cNvPr>
          <p:cNvSpPr/>
          <p:nvPr/>
        </p:nvSpPr>
        <p:spPr>
          <a:xfrm>
            <a:off x="0" y="0"/>
            <a:ext cx="9144000" cy="685800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 pos="27000">
                <a:schemeClr val="accent1">
                  <a:shade val="51000"/>
                  <a:satMod val="130000"/>
                </a:schemeClr>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1027" name="Title Placeholder 1">
            <a:extLst>
              <a:ext uri="{FF2B5EF4-FFF2-40B4-BE49-F238E27FC236}">
                <a16:creationId xmlns:a16="http://schemas.microsoft.com/office/drawing/2014/main" id="{5F85FF81-0575-4E94-8052-B57D70863DE8}"/>
              </a:ext>
            </a:extLst>
          </p:cNvPr>
          <p:cNvSpPr>
            <a:spLocks noGrp="1"/>
          </p:cNvSpPr>
          <p:nvPr>
            <p:ph type="title"/>
          </p:nvPr>
        </p:nvSpPr>
        <p:spPr bwMode="auto">
          <a:xfrm>
            <a:off x="457200" y="685800"/>
            <a:ext cx="822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15B8CBC6-C05A-4FC5-A7B7-50019E1D704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3131836-354F-491B-813A-7A75647AF48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endParaRPr lang="en-US"/>
          </a:p>
        </p:txBody>
      </p:sp>
      <p:sp>
        <p:nvSpPr>
          <p:cNvPr id="5" name="Footer Placeholder 4">
            <a:extLst>
              <a:ext uri="{FF2B5EF4-FFF2-40B4-BE49-F238E27FC236}">
                <a16:creationId xmlns:a16="http://schemas.microsoft.com/office/drawing/2014/main" id="{AD1C1EA0-86FB-4DAD-8D95-8E9924992FB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2DA111B2-51BD-4372-B118-08F28EAACBA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55CB044-D4AE-4CDB-9304-B466F36749C8}" type="slidenum">
              <a:rPr lang="en-US" altLang="en-US"/>
              <a:pPr/>
              <a:t>‹#›</a:t>
            </a:fld>
            <a:endParaRPr lang="en-US" altLang="en-US"/>
          </a:p>
        </p:txBody>
      </p:sp>
      <p:pic>
        <p:nvPicPr>
          <p:cNvPr id="1032" name="Picture 7">
            <a:extLst>
              <a:ext uri="{FF2B5EF4-FFF2-40B4-BE49-F238E27FC236}">
                <a16:creationId xmlns:a16="http://schemas.microsoft.com/office/drawing/2014/main" id="{54604D28-9922-44D5-85B6-8B64674880D7}"/>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038" y="76200"/>
            <a:ext cx="7905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96" r:id="rId1"/>
    <p:sldLayoutId id="2147484897" r:id="rId2"/>
    <p:sldLayoutId id="2147484898" r:id="rId3"/>
    <p:sldLayoutId id="2147484899" r:id="rId4"/>
    <p:sldLayoutId id="2147484900" r:id="rId5"/>
    <p:sldLayoutId id="2147484901" r:id="rId6"/>
    <p:sldLayoutId id="2147485002" r:id="rId7"/>
    <p:sldLayoutId id="2147484902" r:id="rId8"/>
    <p:sldLayoutId id="2147484903" r:id="rId9"/>
    <p:sldLayoutId id="2147484904" r:id="rId10"/>
    <p:sldLayoutId id="2147484905" r:id="rId11"/>
    <p:sldLayoutId id="2147484906" r:id="rId12"/>
  </p:sldLayoutIdLst>
  <p:transition spd="slow"/>
  <p:txStyles>
    <p:titleStyle>
      <a:lvl1pPr algn="ctr" defTabSz="457200" rtl="0" eaLnBrk="0" fontAlgn="base" hangingPunct="0">
        <a:spcBef>
          <a:spcPct val="0"/>
        </a:spcBef>
        <a:spcAft>
          <a:spcPct val="0"/>
        </a:spcAft>
        <a:defRPr sz="4400" b="1" kern="1200">
          <a:solidFill>
            <a:schemeClr val="bg1"/>
          </a:solidFill>
          <a:latin typeface="Arial"/>
          <a:ea typeface="+mj-ea"/>
          <a:cs typeface="Arial"/>
        </a:defRPr>
      </a:lvl1pPr>
      <a:lvl2pPr algn="ctr" defTabSz="457200" rtl="0" eaLnBrk="0" fontAlgn="base" hangingPunct="0">
        <a:spcBef>
          <a:spcPct val="0"/>
        </a:spcBef>
        <a:spcAft>
          <a:spcPct val="0"/>
        </a:spcAft>
        <a:defRPr sz="4400" b="1">
          <a:solidFill>
            <a:schemeClr val="bg1"/>
          </a:solidFill>
          <a:latin typeface="Arial" charset="0"/>
          <a:cs typeface="Arial" charset="0"/>
        </a:defRPr>
      </a:lvl2pPr>
      <a:lvl3pPr algn="ctr" defTabSz="457200" rtl="0" eaLnBrk="0" fontAlgn="base" hangingPunct="0">
        <a:spcBef>
          <a:spcPct val="0"/>
        </a:spcBef>
        <a:spcAft>
          <a:spcPct val="0"/>
        </a:spcAft>
        <a:defRPr sz="4400" b="1">
          <a:solidFill>
            <a:schemeClr val="bg1"/>
          </a:solidFill>
          <a:latin typeface="Arial" charset="0"/>
          <a:cs typeface="Arial" charset="0"/>
        </a:defRPr>
      </a:lvl3pPr>
      <a:lvl4pPr algn="ctr" defTabSz="457200" rtl="0" eaLnBrk="0" fontAlgn="base" hangingPunct="0">
        <a:spcBef>
          <a:spcPct val="0"/>
        </a:spcBef>
        <a:spcAft>
          <a:spcPct val="0"/>
        </a:spcAft>
        <a:defRPr sz="4400" b="1">
          <a:solidFill>
            <a:schemeClr val="bg1"/>
          </a:solidFill>
          <a:latin typeface="Arial" charset="0"/>
          <a:cs typeface="Arial" charset="0"/>
        </a:defRPr>
      </a:lvl4pPr>
      <a:lvl5pPr algn="ctr" defTabSz="457200" rtl="0" eaLnBrk="0" fontAlgn="base" hangingPunct="0">
        <a:spcBef>
          <a:spcPct val="0"/>
        </a:spcBef>
        <a:spcAft>
          <a:spcPct val="0"/>
        </a:spcAft>
        <a:defRPr sz="4400" b="1">
          <a:solidFill>
            <a:schemeClr val="bg1"/>
          </a:solidFill>
          <a:latin typeface="Arial" charset="0"/>
          <a:cs typeface="Arial" charset="0"/>
        </a:defRPr>
      </a:lvl5pPr>
      <a:lvl6pPr marL="457200" algn="ctr" defTabSz="457200" rtl="0" fontAlgn="base">
        <a:spcBef>
          <a:spcPct val="0"/>
        </a:spcBef>
        <a:spcAft>
          <a:spcPct val="0"/>
        </a:spcAft>
        <a:defRPr sz="4400" b="1">
          <a:solidFill>
            <a:schemeClr val="bg1"/>
          </a:solidFill>
          <a:latin typeface="Arial" charset="0"/>
          <a:cs typeface="Arial" charset="0"/>
        </a:defRPr>
      </a:lvl6pPr>
      <a:lvl7pPr marL="914400" algn="ctr" defTabSz="457200" rtl="0" fontAlgn="base">
        <a:spcBef>
          <a:spcPct val="0"/>
        </a:spcBef>
        <a:spcAft>
          <a:spcPct val="0"/>
        </a:spcAft>
        <a:defRPr sz="4400" b="1">
          <a:solidFill>
            <a:schemeClr val="bg1"/>
          </a:solidFill>
          <a:latin typeface="Arial" charset="0"/>
          <a:cs typeface="Arial" charset="0"/>
        </a:defRPr>
      </a:lvl7pPr>
      <a:lvl8pPr marL="1371600" algn="ctr" defTabSz="457200" rtl="0" fontAlgn="base">
        <a:spcBef>
          <a:spcPct val="0"/>
        </a:spcBef>
        <a:spcAft>
          <a:spcPct val="0"/>
        </a:spcAft>
        <a:defRPr sz="4400" b="1">
          <a:solidFill>
            <a:schemeClr val="bg1"/>
          </a:solidFill>
          <a:latin typeface="Arial" charset="0"/>
          <a:cs typeface="Arial" charset="0"/>
        </a:defRPr>
      </a:lvl8pPr>
      <a:lvl9pPr marL="1828800" algn="ctr" defTabSz="457200" rtl="0" fontAlgn="base">
        <a:spcBef>
          <a:spcPct val="0"/>
        </a:spcBef>
        <a:spcAft>
          <a:spcPct val="0"/>
        </a:spcAft>
        <a:defRPr sz="4400" b="1">
          <a:solidFill>
            <a:schemeClr val="bg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FFFFFF"/>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FFFFFF"/>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FFFFFF"/>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FFFFFF"/>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02EA3607-6EAB-491A-AB63-AD588B9A8FC8}"/>
              </a:ext>
            </a:extLst>
          </p:cNvPr>
          <p:cNvSpPr>
            <a:spLocks noGrp="1"/>
          </p:cNvSpPr>
          <p:nvPr>
            <p:ph type="title"/>
          </p:nvPr>
        </p:nvSpPr>
        <p:spPr bwMode="auto">
          <a:xfrm>
            <a:off x="381000" y="274638"/>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a:extLst>
              <a:ext uri="{FF2B5EF4-FFF2-40B4-BE49-F238E27FC236}">
                <a16:creationId xmlns:a16="http://schemas.microsoft.com/office/drawing/2014/main" id="{8D7CD484-DF16-43E8-84F2-8725277767D2}"/>
              </a:ext>
            </a:extLst>
          </p:cNvPr>
          <p:cNvSpPr>
            <a:spLocks noGrp="1"/>
          </p:cNvSpPr>
          <p:nvPr>
            <p:ph type="body" idx="1"/>
          </p:nvPr>
        </p:nvSpPr>
        <p:spPr bwMode="auto">
          <a:xfrm>
            <a:off x="381000" y="1600200"/>
            <a:ext cx="8305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5A04282-AEDE-41A7-85FE-B422014D1D68}"/>
              </a:ext>
            </a:extLst>
          </p:cNvPr>
          <p:cNvSpPr>
            <a:spLocks noGrp="1"/>
          </p:cNvSpPr>
          <p:nvPr>
            <p:ph type="dt" sz="half" idx="2"/>
          </p:nvPr>
        </p:nvSpPr>
        <p:spPr>
          <a:xfrm>
            <a:off x="990600" y="6356350"/>
            <a:ext cx="16002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a:cs typeface="Arial"/>
              </a:defRPr>
            </a:lvl1pPr>
          </a:lstStyle>
          <a:p>
            <a:pPr>
              <a:defRPr/>
            </a:pPr>
            <a:fld id="{872FF448-3D72-4F4A-ADC2-7763C1D571F3}"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91C40069-012F-42BF-BE3A-A7FBAF81D6F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a:cs typeface="Arial"/>
              </a:defRPr>
            </a:lvl1pPr>
          </a:lstStyle>
          <a:p>
            <a:pPr>
              <a:defRPr/>
            </a:pPr>
            <a:endParaRPr lang="en-US"/>
          </a:p>
        </p:txBody>
      </p:sp>
      <p:sp>
        <p:nvSpPr>
          <p:cNvPr id="6" name="Slide Number Placeholder 5">
            <a:extLst>
              <a:ext uri="{FF2B5EF4-FFF2-40B4-BE49-F238E27FC236}">
                <a16:creationId xmlns:a16="http://schemas.microsoft.com/office/drawing/2014/main" id="{BCA5726A-6E6C-4495-A992-C53BE155C7F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fld id="{7A106FEB-93AE-46E0-8CFF-C1421699B42D}" type="slidenum">
              <a:rPr lang="en-US" altLang="en-US"/>
              <a:pPr/>
              <a:t>‹#›</a:t>
            </a:fld>
            <a:endParaRPr lang="en-US" altLang="en-US"/>
          </a:p>
        </p:txBody>
      </p:sp>
      <p:pic>
        <p:nvPicPr>
          <p:cNvPr id="10247" name="Picture 7">
            <a:extLst>
              <a:ext uri="{FF2B5EF4-FFF2-40B4-BE49-F238E27FC236}">
                <a16:creationId xmlns:a16="http://schemas.microsoft.com/office/drawing/2014/main" id="{517D0B23-3C37-4A96-A4FB-087B18691F2D}"/>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6038" y="6248400"/>
            <a:ext cx="7905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91" r:id="rId1"/>
    <p:sldLayoutId id="2147484992" r:id="rId2"/>
    <p:sldLayoutId id="2147484993" r:id="rId3"/>
    <p:sldLayoutId id="2147484994" r:id="rId4"/>
    <p:sldLayoutId id="2147484995" r:id="rId5"/>
    <p:sldLayoutId id="2147484996" r:id="rId6"/>
    <p:sldLayoutId id="2147485011" r:id="rId7"/>
    <p:sldLayoutId id="2147484997" r:id="rId8"/>
    <p:sldLayoutId id="2147484998" r:id="rId9"/>
    <p:sldLayoutId id="2147484999" r:id="rId10"/>
    <p:sldLayoutId id="2147485000" r:id="rId11"/>
    <p:sldLayoutId id="2147485001" r:id="rId12"/>
  </p:sldLayoutIdLst>
  <p:transition spd="slow"/>
  <p:txStyles>
    <p:titleStyle>
      <a:lvl1pPr algn="ctr" defTabSz="457200" rtl="0" eaLnBrk="0" fontAlgn="base" hangingPunct="0">
        <a:spcBef>
          <a:spcPct val="0"/>
        </a:spcBef>
        <a:spcAft>
          <a:spcPct val="0"/>
        </a:spcAft>
        <a:defRPr sz="4400" b="1" kern="1200">
          <a:solidFill>
            <a:srgbClr val="0055B8"/>
          </a:solidFill>
          <a:latin typeface="Arial"/>
          <a:ea typeface="+mj-ea"/>
          <a:cs typeface="Arial"/>
        </a:defRPr>
      </a:lvl1pPr>
      <a:lvl2pPr algn="ctr" defTabSz="457200" rtl="0" eaLnBrk="0" fontAlgn="base" hangingPunct="0">
        <a:spcBef>
          <a:spcPct val="0"/>
        </a:spcBef>
        <a:spcAft>
          <a:spcPct val="0"/>
        </a:spcAft>
        <a:defRPr sz="4400" b="1">
          <a:solidFill>
            <a:srgbClr val="0055B8"/>
          </a:solidFill>
          <a:latin typeface="Arial" charset="0"/>
          <a:cs typeface="Arial" charset="0"/>
        </a:defRPr>
      </a:lvl2pPr>
      <a:lvl3pPr algn="ctr" defTabSz="457200" rtl="0" eaLnBrk="0" fontAlgn="base" hangingPunct="0">
        <a:spcBef>
          <a:spcPct val="0"/>
        </a:spcBef>
        <a:spcAft>
          <a:spcPct val="0"/>
        </a:spcAft>
        <a:defRPr sz="4400" b="1">
          <a:solidFill>
            <a:srgbClr val="0055B8"/>
          </a:solidFill>
          <a:latin typeface="Arial" charset="0"/>
          <a:cs typeface="Arial" charset="0"/>
        </a:defRPr>
      </a:lvl3pPr>
      <a:lvl4pPr algn="ctr" defTabSz="457200" rtl="0" eaLnBrk="0" fontAlgn="base" hangingPunct="0">
        <a:spcBef>
          <a:spcPct val="0"/>
        </a:spcBef>
        <a:spcAft>
          <a:spcPct val="0"/>
        </a:spcAft>
        <a:defRPr sz="4400" b="1">
          <a:solidFill>
            <a:srgbClr val="0055B8"/>
          </a:solidFill>
          <a:latin typeface="Arial" charset="0"/>
          <a:cs typeface="Arial" charset="0"/>
        </a:defRPr>
      </a:lvl4pPr>
      <a:lvl5pPr algn="ctr" defTabSz="457200" rtl="0" eaLnBrk="0" fontAlgn="base" hangingPunct="0">
        <a:spcBef>
          <a:spcPct val="0"/>
        </a:spcBef>
        <a:spcAft>
          <a:spcPct val="0"/>
        </a:spcAft>
        <a:defRPr sz="4400" b="1">
          <a:solidFill>
            <a:srgbClr val="0055B8"/>
          </a:solidFill>
          <a:latin typeface="Arial" charset="0"/>
          <a:cs typeface="Arial" charset="0"/>
        </a:defRPr>
      </a:lvl5pPr>
      <a:lvl6pPr marL="457200" algn="ctr" defTabSz="457200" rtl="0" fontAlgn="base">
        <a:spcBef>
          <a:spcPct val="0"/>
        </a:spcBef>
        <a:spcAft>
          <a:spcPct val="0"/>
        </a:spcAft>
        <a:defRPr sz="4400" b="1">
          <a:solidFill>
            <a:srgbClr val="0055B8"/>
          </a:solidFill>
          <a:latin typeface="Arial" charset="0"/>
          <a:cs typeface="Arial" charset="0"/>
        </a:defRPr>
      </a:lvl6pPr>
      <a:lvl7pPr marL="914400" algn="ctr" defTabSz="457200" rtl="0" fontAlgn="base">
        <a:spcBef>
          <a:spcPct val="0"/>
        </a:spcBef>
        <a:spcAft>
          <a:spcPct val="0"/>
        </a:spcAft>
        <a:defRPr sz="4400" b="1">
          <a:solidFill>
            <a:srgbClr val="0055B8"/>
          </a:solidFill>
          <a:latin typeface="Arial" charset="0"/>
          <a:cs typeface="Arial" charset="0"/>
        </a:defRPr>
      </a:lvl7pPr>
      <a:lvl8pPr marL="1371600" algn="ctr" defTabSz="457200" rtl="0" fontAlgn="base">
        <a:spcBef>
          <a:spcPct val="0"/>
        </a:spcBef>
        <a:spcAft>
          <a:spcPct val="0"/>
        </a:spcAft>
        <a:defRPr sz="4400" b="1">
          <a:solidFill>
            <a:srgbClr val="0055B8"/>
          </a:solidFill>
          <a:latin typeface="Arial" charset="0"/>
          <a:cs typeface="Arial" charset="0"/>
        </a:defRPr>
      </a:lvl8pPr>
      <a:lvl9pPr marL="1828800" algn="ctr" defTabSz="457200" rtl="0" fontAlgn="base">
        <a:spcBef>
          <a:spcPct val="0"/>
        </a:spcBef>
        <a:spcAft>
          <a:spcPct val="0"/>
        </a:spcAft>
        <a:defRPr sz="4400" b="1">
          <a:solidFill>
            <a:srgbClr val="0055B8"/>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8E8187C-6EFE-4F33-B5AC-FBA8BE9F2742}"/>
              </a:ext>
            </a:extLst>
          </p:cNvPr>
          <p:cNvSpPr>
            <a:spLocks noGrp="1"/>
          </p:cNvSpPr>
          <p:nvPr>
            <p:ph type="title"/>
          </p:nvPr>
        </p:nvSpPr>
        <p:spPr bwMode="auto">
          <a:xfrm>
            <a:off x="990600" y="274638"/>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3B7CF954-2AEF-48F1-B87B-537FD23973C7}"/>
              </a:ext>
            </a:extLst>
          </p:cNvPr>
          <p:cNvSpPr>
            <a:spLocks noGrp="1"/>
          </p:cNvSpPr>
          <p:nvPr>
            <p:ph type="body" idx="1"/>
          </p:nvPr>
        </p:nvSpPr>
        <p:spPr bwMode="auto">
          <a:xfrm>
            <a:off x="990600" y="1600200"/>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E21BB0-F7E1-495B-8C74-0798C7AA694C}"/>
              </a:ext>
            </a:extLst>
          </p:cNvPr>
          <p:cNvSpPr>
            <a:spLocks noGrp="1"/>
          </p:cNvSpPr>
          <p:nvPr>
            <p:ph type="dt" sz="half" idx="2"/>
          </p:nvPr>
        </p:nvSpPr>
        <p:spPr>
          <a:xfrm>
            <a:off x="990600" y="6356350"/>
            <a:ext cx="16002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a:cs typeface="Arial"/>
              </a:defRPr>
            </a:lvl1pPr>
          </a:lstStyle>
          <a:p>
            <a:pPr>
              <a:defRPr/>
            </a:pPr>
            <a:fld id="{74143359-DB16-4949-9454-CB7E5CEF7F82}"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72BBD470-0672-4217-97AB-A1F491E08BB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a:cs typeface="Arial"/>
              </a:defRPr>
            </a:lvl1pPr>
          </a:lstStyle>
          <a:p>
            <a:pPr>
              <a:defRPr/>
            </a:pPr>
            <a:endParaRPr lang="en-US"/>
          </a:p>
        </p:txBody>
      </p:sp>
      <p:sp>
        <p:nvSpPr>
          <p:cNvPr id="6" name="Slide Number Placeholder 5">
            <a:extLst>
              <a:ext uri="{FF2B5EF4-FFF2-40B4-BE49-F238E27FC236}">
                <a16:creationId xmlns:a16="http://schemas.microsoft.com/office/drawing/2014/main" id="{E515EC71-1F3C-4D9C-A9FC-2E772113B1D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fld id="{13DEC61A-ECDB-4DB5-ADB1-D087F51BBEE6}" type="slidenum">
              <a:rPr lang="en-US" altLang="en-US"/>
              <a:pPr/>
              <a:t>‹#›</a:t>
            </a:fld>
            <a:endParaRPr lang="en-US" altLang="en-US"/>
          </a:p>
        </p:txBody>
      </p:sp>
      <p:sp>
        <p:nvSpPr>
          <p:cNvPr id="7" name="Rectangle 6">
            <a:extLst>
              <a:ext uri="{FF2B5EF4-FFF2-40B4-BE49-F238E27FC236}">
                <a16:creationId xmlns:a16="http://schemas.microsoft.com/office/drawing/2014/main" id="{8C16ADEF-C98A-4549-BFC8-D1A7A7EF3D58}"/>
              </a:ext>
            </a:extLst>
          </p:cNvPr>
          <p:cNvSpPr/>
          <p:nvPr/>
        </p:nvSpPr>
        <p:spPr>
          <a:xfrm>
            <a:off x="0" y="0"/>
            <a:ext cx="877888" cy="685800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 pos="27000">
                <a:schemeClr val="accent1">
                  <a:shade val="51000"/>
                  <a:satMod val="130000"/>
                </a:schemeClr>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pic>
        <p:nvPicPr>
          <p:cNvPr id="2056" name="Picture 7">
            <a:extLst>
              <a:ext uri="{FF2B5EF4-FFF2-40B4-BE49-F238E27FC236}">
                <a16:creationId xmlns:a16="http://schemas.microsoft.com/office/drawing/2014/main" id="{E7AA34C0-ECF4-4E05-857F-1732C0258251}"/>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6038" y="76200"/>
            <a:ext cx="7905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5003" r:id="rId7"/>
    <p:sldLayoutId id="2147484913" r:id="rId8"/>
    <p:sldLayoutId id="2147484914" r:id="rId9"/>
    <p:sldLayoutId id="2147484915" r:id="rId10"/>
    <p:sldLayoutId id="2147484916" r:id="rId11"/>
    <p:sldLayoutId id="2147484917" r:id="rId12"/>
    <p:sldLayoutId id="2147485004" r:id="rId13"/>
  </p:sldLayoutIdLst>
  <p:transition spd="slow"/>
  <p:txStyles>
    <p:titleStyle>
      <a:lvl1pPr algn="ctr" defTabSz="457200" rtl="0" eaLnBrk="0" fontAlgn="base" hangingPunct="0">
        <a:spcBef>
          <a:spcPct val="0"/>
        </a:spcBef>
        <a:spcAft>
          <a:spcPct val="0"/>
        </a:spcAft>
        <a:defRPr sz="4400" b="1" kern="1200">
          <a:solidFill>
            <a:schemeClr val="tx1"/>
          </a:solidFill>
          <a:latin typeface="Arial"/>
          <a:ea typeface="+mj-ea"/>
          <a:cs typeface="Arial"/>
        </a:defRPr>
      </a:lvl1pPr>
      <a:lvl2pPr algn="ctr" defTabSz="457200" rtl="0" eaLnBrk="0" fontAlgn="base" hangingPunct="0">
        <a:spcBef>
          <a:spcPct val="0"/>
        </a:spcBef>
        <a:spcAft>
          <a:spcPct val="0"/>
        </a:spcAft>
        <a:defRPr sz="4400" b="1">
          <a:solidFill>
            <a:schemeClr val="tx1"/>
          </a:solidFill>
          <a:latin typeface="Arial" charset="0"/>
          <a:cs typeface="Arial" charset="0"/>
        </a:defRPr>
      </a:lvl2pPr>
      <a:lvl3pPr algn="ctr" defTabSz="457200" rtl="0" eaLnBrk="0" fontAlgn="base" hangingPunct="0">
        <a:spcBef>
          <a:spcPct val="0"/>
        </a:spcBef>
        <a:spcAft>
          <a:spcPct val="0"/>
        </a:spcAft>
        <a:defRPr sz="4400" b="1">
          <a:solidFill>
            <a:schemeClr val="tx1"/>
          </a:solidFill>
          <a:latin typeface="Arial" charset="0"/>
          <a:cs typeface="Arial" charset="0"/>
        </a:defRPr>
      </a:lvl3pPr>
      <a:lvl4pPr algn="ctr" defTabSz="457200" rtl="0" eaLnBrk="0" fontAlgn="base" hangingPunct="0">
        <a:spcBef>
          <a:spcPct val="0"/>
        </a:spcBef>
        <a:spcAft>
          <a:spcPct val="0"/>
        </a:spcAft>
        <a:defRPr sz="4400" b="1">
          <a:solidFill>
            <a:schemeClr val="tx1"/>
          </a:solidFill>
          <a:latin typeface="Arial" charset="0"/>
          <a:cs typeface="Arial" charset="0"/>
        </a:defRPr>
      </a:lvl4pPr>
      <a:lvl5pPr algn="ctr" defTabSz="457200" rtl="0" eaLnBrk="0" fontAlgn="base" hangingPunct="0">
        <a:spcBef>
          <a:spcPct val="0"/>
        </a:spcBef>
        <a:spcAft>
          <a:spcPct val="0"/>
        </a:spcAft>
        <a:defRPr sz="4400" b="1">
          <a:solidFill>
            <a:schemeClr val="tx1"/>
          </a:solidFill>
          <a:latin typeface="Arial" charset="0"/>
          <a:cs typeface="Arial" charset="0"/>
        </a:defRPr>
      </a:lvl5pPr>
      <a:lvl6pPr marL="457200" algn="ctr" defTabSz="457200" rtl="0" fontAlgn="base">
        <a:spcBef>
          <a:spcPct val="0"/>
        </a:spcBef>
        <a:spcAft>
          <a:spcPct val="0"/>
        </a:spcAft>
        <a:defRPr sz="4400" b="1">
          <a:solidFill>
            <a:schemeClr val="tx1"/>
          </a:solidFill>
          <a:latin typeface="Arial" charset="0"/>
          <a:cs typeface="Arial" charset="0"/>
        </a:defRPr>
      </a:lvl6pPr>
      <a:lvl7pPr marL="914400" algn="ctr" defTabSz="457200" rtl="0" fontAlgn="base">
        <a:spcBef>
          <a:spcPct val="0"/>
        </a:spcBef>
        <a:spcAft>
          <a:spcPct val="0"/>
        </a:spcAft>
        <a:defRPr sz="4400" b="1">
          <a:solidFill>
            <a:schemeClr val="tx1"/>
          </a:solidFill>
          <a:latin typeface="Arial" charset="0"/>
          <a:cs typeface="Arial" charset="0"/>
        </a:defRPr>
      </a:lvl7pPr>
      <a:lvl8pPr marL="1371600" algn="ctr" defTabSz="457200" rtl="0" fontAlgn="base">
        <a:spcBef>
          <a:spcPct val="0"/>
        </a:spcBef>
        <a:spcAft>
          <a:spcPct val="0"/>
        </a:spcAft>
        <a:defRPr sz="4400" b="1">
          <a:solidFill>
            <a:schemeClr val="tx1"/>
          </a:solidFill>
          <a:latin typeface="Arial" charset="0"/>
          <a:cs typeface="Arial" charset="0"/>
        </a:defRPr>
      </a:lvl8pPr>
      <a:lvl9pPr marL="1828800" algn="ctr" defTabSz="457200" rtl="0" fontAlgn="base">
        <a:spcBef>
          <a:spcPct val="0"/>
        </a:spcBef>
        <a:spcAft>
          <a:spcPct val="0"/>
        </a:spcAft>
        <a:defRPr sz="4400" b="1">
          <a:solidFill>
            <a:schemeClr val="tx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A4798A-658A-4C97-8114-B36DFED50C12}"/>
              </a:ext>
            </a:extLst>
          </p:cNvPr>
          <p:cNvSpPr/>
          <p:nvPr/>
        </p:nvSpPr>
        <p:spPr>
          <a:xfrm>
            <a:off x="0" y="0"/>
            <a:ext cx="9144000" cy="685800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 pos="27000">
                <a:schemeClr val="accent1">
                  <a:shade val="51000"/>
                  <a:satMod val="130000"/>
                </a:schemeClr>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075" name="Title Placeholder 1">
            <a:extLst>
              <a:ext uri="{FF2B5EF4-FFF2-40B4-BE49-F238E27FC236}">
                <a16:creationId xmlns:a16="http://schemas.microsoft.com/office/drawing/2014/main" id="{13694EB3-541F-44E3-A2AE-4FC3322B6B85}"/>
              </a:ext>
            </a:extLst>
          </p:cNvPr>
          <p:cNvSpPr>
            <a:spLocks noGrp="1"/>
          </p:cNvSpPr>
          <p:nvPr>
            <p:ph type="title"/>
          </p:nvPr>
        </p:nvSpPr>
        <p:spPr bwMode="auto">
          <a:xfrm>
            <a:off x="457200" y="685800"/>
            <a:ext cx="822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id="{EBC630FE-13D4-4B7B-B1FA-E514A51DA87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0DE5EEA-FFC4-4536-98E1-39491BE9456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15827457-F2C7-4DFC-AA78-EEEFA2BAFCB8}" type="datetimeFigureOut">
              <a:rPr lang="en-US"/>
              <a:pPr>
                <a:defRPr/>
              </a:pPr>
              <a:t>1/10/2024</a:t>
            </a:fld>
            <a:endParaRPr lang="en-US"/>
          </a:p>
        </p:txBody>
      </p:sp>
      <p:sp>
        <p:nvSpPr>
          <p:cNvPr id="5" name="Footer Placeholder 4">
            <a:extLst>
              <a:ext uri="{FF2B5EF4-FFF2-40B4-BE49-F238E27FC236}">
                <a16:creationId xmlns:a16="http://schemas.microsoft.com/office/drawing/2014/main" id="{9791C4E8-CCC0-47CE-A787-BAA9C607F34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2222A8D9-B004-4A02-BBC3-D629C3A91E1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E3015C7-36E3-4977-832E-489EF00D92CA}" type="slidenum">
              <a:rPr lang="en-US" altLang="en-US"/>
              <a:pPr/>
              <a:t>‹#›</a:t>
            </a:fld>
            <a:endParaRPr lang="en-US" altLang="en-US"/>
          </a:p>
        </p:txBody>
      </p:sp>
      <p:pic>
        <p:nvPicPr>
          <p:cNvPr id="3080" name="Picture 7">
            <a:extLst>
              <a:ext uri="{FF2B5EF4-FFF2-40B4-BE49-F238E27FC236}">
                <a16:creationId xmlns:a16="http://schemas.microsoft.com/office/drawing/2014/main" id="{DC7FD0C3-B68D-4459-B22D-7AC2B65FD3A3}"/>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038" y="76200"/>
            <a:ext cx="7905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Box 8">
            <a:extLst>
              <a:ext uri="{FF2B5EF4-FFF2-40B4-BE49-F238E27FC236}">
                <a16:creationId xmlns:a16="http://schemas.microsoft.com/office/drawing/2014/main" id="{D1F89D98-9EA2-470A-93E2-A6C2E73C0577}"/>
              </a:ext>
            </a:extLst>
          </p:cNvPr>
          <p:cNvSpPr txBox="1">
            <a:spLocks noChangeArrowheads="1"/>
          </p:cNvSpPr>
          <p:nvPr/>
        </p:nvSpPr>
        <p:spPr bwMode="auto">
          <a:xfrm>
            <a:off x="914400" y="152400"/>
            <a:ext cx="777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r>
              <a:rPr lang="en-US" altLang="en-US" sz="1600">
                <a:solidFill>
                  <a:schemeClr val="bg1"/>
                </a:solidFill>
                <a:latin typeface="Arial" charset="0"/>
              </a:rPr>
              <a:t>Association of Textile, Apparel and Materials Professionals</a:t>
            </a:r>
          </a:p>
        </p:txBody>
      </p:sp>
    </p:spTree>
  </p:cSld>
  <p:clrMap bg1="lt1" tx1="dk1" bg2="lt2" tx2="dk2" accent1="accent1" accent2="accent2" accent3="accent3" accent4="accent4" accent5="accent5" accent6="accent6" hlink="hlink" folHlink="folHlink"/>
  <p:sldLayoutIdLst>
    <p:sldLayoutId id="2147484918" r:id="rId1"/>
    <p:sldLayoutId id="2147484919" r:id="rId2"/>
    <p:sldLayoutId id="2147484920" r:id="rId3"/>
    <p:sldLayoutId id="2147484921" r:id="rId4"/>
    <p:sldLayoutId id="2147484922" r:id="rId5"/>
    <p:sldLayoutId id="2147484923" r:id="rId6"/>
    <p:sldLayoutId id="2147485005" r:id="rId7"/>
    <p:sldLayoutId id="2147484924" r:id="rId8"/>
    <p:sldLayoutId id="2147484925" r:id="rId9"/>
    <p:sldLayoutId id="2147484926" r:id="rId10"/>
    <p:sldLayoutId id="2147484927" r:id="rId11"/>
  </p:sldLayoutIdLst>
  <p:transition spd="slow"/>
  <p:txStyles>
    <p:titleStyle>
      <a:lvl1pPr algn="ctr" defTabSz="457200" rtl="0" eaLnBrk="0" fontAlgn="base" hangingPunct="0">
        <a:spcBef>
          <a:spcPct val="0"/>
        </a:spcBef>
        <a:spcAft>
          <a:spcPct val="0"/>
        </a:spcAft>
        <a:defRPr sz="4400" b="1" kern="1200">
          <a:solidFill>
            <a:schemeClr val="bg1"/>
          </a:solidFill>
          <a:latin typeface="Arial"/>
          <a:ea typeface="+mj-ea"/>
          <a:cs typeface="Arial"/>
        </a:defRPr>
      </a:lvl1pPr>
      <a:lvl2pPr algn="ctr" defTabSz="457200" rtl="0" eaLnBrk="0" fontAlgn="base" hangingPunct="0">
        <a:spcBef>
          <a:spcPct val="0"/>
        </a:spcBef>
        <a:spcAft>
          <a:spcPct val="0"/>
        </a:spcAft>
        <a:defRPr sz="4400" b="1">
          <a:solidFill>
            <a:schemeClr val="bg1"/>
          </a:solidFill>
          <a:latin typeface="Arial" charset="0"/>
          <a:cs typeface="Arial" charset="0"/>
        </a:defRPr>
      </a:lvl2pPr>
      <a:lvl3pPr algn="ctr" defTabSz="457200" rtl="0" eaLnBrk="0" fontAlgn="base" hangingPunct="0">
        <a:spcBef>
          <a:spcPct val="0"/>
        </a:spcBef>
        <a:spcAft>
          <a:spcPct val="0"/>
        </a:spcAft>
        <a:defRPr sz="4400" b="1">
          <a:solidFill>
            <a:schemeClr val="bg1"/>
          </a:solidFill>
          <a:latin typeface="Arial" charset="0"/>
          <a:cs typeface="Arial" charset="0"/>
        </a:defRPr>
      </a:lvl3pPr>
      <a:lvl4pPr algn="ctr" defTabSz="457200" rtl="0" eaLnBrk="0" fontAlgn="base" hangingPunct="0">
        <a:spcBef>
          <a:spcPct val="0"/>
        </a:spcBef>
        <a:spcAft>
          <a:spcPct val="0"/>
        </a:spcAft>
        <a:defRPr sz="4400" b="1">
          <a:solidFill>
            <a:schemeClr val="bg1"/>
          </a:solidFill>
          <a:latin typeface="Arial" charset="0"/>
          <a:cs typeface="Arial" charset="0"/>
        </a:defRPr>
      </a:lvl4pPr>
      <a:lvl5pPr algn="ctr" defTabSz="457200" rtl="0" eaLnBrk="0" fontAlgn="base" hangingPunct="0">
        <a:spcBef>
          <a:spcPct val="0"/>
        </a:spcBef>
        <a:spcAft>
          <a:spcPct val="0"/>
        </a:spcAft>
        <a:defRPr sz="4400" b="1">
          <a:solidFill>
            <a:schemeClr val="bg1"/>
          </a:solidFill>
          <a:latin typeface="Arial" charset="0"/>
          <a:cs typeface="Arial" charset="0"/>
        </a:defRPr>
      </a:lvl5pPr>
      <a:lvl6pPr marL="457200" algn="ctr" defTabSz="457200" rtl="0" fontAlgn="base">
        <a:spcBef>
          <a:spcPct val="0"/>
        </a:spcBef>
        <a:spcAft>
          <a:spcPct val="0"/>
        </a:spcAft>
        <a:defRPr sz="4400" b="1">
          <a:solidFill>
            <a:schemeClr val="bg1"/>
          </a:solidFill>
          <a:latin typeface="Arial" charset="0"/>
          <a:cs typeface="Arial" charset="0"/>
        </a:defRPr>
      </a:lvl6pPr>
      <a:lvl7pPr marL="914400" algn="ctr" defTabSz="457200" rtl="0" fontAlgn="base">
        <a:spcBef>
          <a:spcPct val="0"/>
        </a:spcBef>
        <a:spcAft>
          <a:spcPct val="0"/>
        </a:spcAft>
        <a:defRPr sz="4400" b="1">
          <a:solidFill>
            <a:schemeClr val="bg1"/>
          </a:solidFill>
          <a:latin typeface="Arial" charset="0"/>
          <a:cs typeface="Arial" charset="0"/>
        </a:defRPr>
      </a:lvl7pPr>
      <a:lvl8pPr marL="1371600" algn="ctr" defTabSz="457200" rtl="0" fontAlgn="base">
        <a:spcBef>
          <a:spcPct val="0"/>
        </a:spcBef>
        <a:spcAft>
          <a:spcPct val="0"/>
        </a:spcAft>
        <a:defRPr sz="4400" b="1">
          <a:solidFill>
            <a:schemeClr val="bg1"/>
          </a:solidFill>
          <a:latin typeface="Arial" charset="0"/>
          <a:cs typeface="Arial" charset="0"/>
        </a:defRPr>
      </a:lvl8pPr>
      <a:lvl9pPr marL="1828800" algn="ctr" defTabSz="457200" rtl="0" fontAlgn="base">
        <a:spcBef>
          <a:spcPct val="0"/>
        </a:spcBef>
        <a:spcAft>
          <a:spcPct val="0"/>
        </a:spcAft>
        <a:defRPr sz="4400" b="1">
          <a:solidFill>
            <a:schemeClr val="bg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FFFFFF"/>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FFFFFF"/>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FFFFFF"/>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FFFFFF"/>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746CF86D-59E4-4BC8-A7EA-1E1D45A9AA4D}"/>
              </a:ext>
            </a:extLst>
          </p:cNvPr>
          <p:cNvSpPr>
            <a:spLocks noGrp="1"/>
          </p:cNvSpPr>
          <p:nvPr>
            <p:ph type="title"/>
          </p:nvPr>
        </p:nvSpPr>
        <p:spPr bwMode="auto">
          <a:xfrm>
            <a:off x="457200" y="762000"/>
            <a:ext cx="8229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0B54D9DF-7769-4EB1-8472-983CA8A801C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4FFCFCF-EEC5-401F-81C4-F881A1E1EC8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a:cs typeface="Arial"/>
              </a:defRPr>
            </a:lvl1pPr>
          </a:lstStyle>
          <a:p>
            <a:pPr>
              <a:defRPr/>
            </a:pPr>
            <a:fld id="{784F3CDF-A171-4C38-A695-4B8F6EBC849B}"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3EBFB8CF-7CF7-4AC2-A3CD-3F357303EB2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a:cs typeface="Arial"/>
              </a:defRPr>
            </a:lvl1pPr>
          </a:lstStyle>
          <a:p>
            <a:pPr>
              <a:defRPr/>
            </a:pPr>
            <a:endParaRPr lang="en-US"/>
          </a:p>
        </p:txBody>
      </p:sp>
      <p:sp>
        <p:nvSpPr>
          <p:cNvPr id="6" name="Slide Number Placeholder 5">
            <a:extLst>
              <a:ext uri="{FF2B5EF4-FFF2-40B4-BE49-F238E27FC236}">
                <a16:creationId xmlns:a16="http://schemas.microsoft.com/office/drawing/2014/main" id="{8B322E78-E0E3-4246-92B7-BC1A8348FAA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fld id="{C054C65B-B9CF-4366-A8D9-94F940398F8C}" type="slidenum">
              <a:rPr lang="en-US" altLang="en-US"/>
              <a:pPr/>
              <a:t>‹#›</a:t>
            </a:fld>
            <a:endParaRPr lang="en-US" altLang="en-US"/>
          </a:p>
        </p:txBody>
      </p:sp>
      <p:pic>
        <p:nvPicPr>
          <p:cNvPr id="4103" name="Picture 7">
            <a:extLst>
              <a:ext uri="{FF2B5EF4-FFF2-40B4-BE49-F238E27FC236}">
                <a16:creationId xmlns:a16="http://schemas.microsoft.com/office/drawing/2014/main" id="{F4804634-D719-4AFF-9AF9-0971C87B9173}"/>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038" y="76200"/>
            <a:ext cx="7905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28" r:id="rId1"/>
    <p:sldLayoutId id="2147484929" r:id="rId2"/>
    <p:sldLayoutId id="2147484930" r:id="rId3"/>
    <p:sldLayoutId id="2147484931" r:id="rId4"/>
    <p:sldLayoutId id="2147484932" r:id="rId5"/>
    <p:sldLayoutId id="2147484933" r:id="rId6"/>
    <p:sldLayoutId id="2147485006" r:id="rId7"/>
    <p:sldLayoutId id="2147484934" r:id="rId8"/>
    <p:sldLayoutId id="2147484935" r:id="rId9"/>
    <p:sldLayoutId id="2147484936" r:id="rId10"/>
    <p:sldLayoutId id="2147484937" r:id="rId11"/>
  </p:sldLayoutIdLst>
  <p:transition spd="slow"/>
  <p:txStyles>
    <p:titleStyle>
      <a:lvl1pPr algn="ctr" defTabSz="457200" rtl="0" eaLnBrk="0" fontAlgn="base" hangingPunct="0">
        <a:spcBef>
          <a:spcPct val="0"/>
        </a:spcBef>
        <a:spcAft>
          <a:spcPct val="0"/>
        </a:spcAft>
        <a:defRPr sz="4400" b="1" kern="1200">
          <a:solidFill>
            <a:srgbClr val="D13239"/>
          </a:solidFill>
          <a:latin typeface="Arial"/>
          <a:ea typeface="+mj-ea"/>
          <a:cs typeface="Arial"/>
        </a:defRPr>
      </a:lvl1pPr>
      <a:lvl2pPr algn="ctr" defTabSz="457200" rtl="0" eaLnBrk="0" fontAlgn="base" hangingPunct="0">
        <a:spcBef>
          <a:spcPct val="0"/>
        </a:spcBef>
        <a:spcAft>
          <a:spcPct val="0"/>
        </a:spcAft>
        <a:defRPr sz="4400" b="1">
          <a:solidFill>
            <a:srgbClr val="D13239"/>
          </a:solidFill>
          <a:latin typeface="Arial" charset="0"/>
          <a:cs typeface="Arial" charset="0"/>
        </a:defRPr>
      </a:lvl2pPr>
      <a:lvl3pPr algn="ctr" defTabSz="457200" rtl="0" eaLnBrk="0" fontAlgn="base" hangingPunct="0">
        <a:spcBef>
          <a:spcPct val="0"/>
        </a:spcBef>
        <a:spcAft>
          <a:spcPct val="0"/>
        </a:spcAft>
        <a:defRPr sz="4400" b="1">
          <a:solidFill>
            <a:srgbClr val="D13239"/>
          </a:solidFill>
          <a:latin typeface="Arial" charset="0"/>
          <a:cs typeface="Arial" charset="0"/>
        </a:defRPr>
      </a:lvl3pPr>
      <a:lvl4pPr algn="ctr" defTabSz="457200" rtl="0" eaLnBrk="0" fontAlgn="base" hangingPunct="0">
        <a:spcBef>
          <a:spcPct val="0"/>
        </a:spcBef>
        <a:spcAft>
          <a:spcPct val="0"/>
        </a:spcAft>
        <a:defRPr sz="4400" b="1">
          <a:solidFill>
            <a:srgbClr val="D13239"/>
          </a:solidFill>
          <a:latin typeface="Arial" charset="0"/>
          <a:cs typeface="Arial" charset="0"/>
        </a:defRPr>
      </a:lvl4pPr>
      <a:lvl5pPr algn="ctr" defTabSz="457200" rtl="0" eaLnBrk="0" fontAlgn="base" hangingPunct="0">
        <a:spcBef>
          <a:spcPct val="0"/>
        </a:spcBef>
        <a:spcAft>
          <a:spcPct val="0"/>
        </a:spcAft>
        <a:defRPr sz="4400" b="1">
          <a:solidFill>
            <a:srgbClr val="D13239"/>
          </a:solidFill>
          <a:latin typeface="Arial" charset="0"/>
          <a:cs typeface="Arial" charset="0"/>
        </a:defRPr>
      </a:lvl5pPr>
      <a:lvl6pPr marL="457200" algn="ctr" defTabSz="457200" rtl="0" fontAlgn="base">
        <a:spcBef>
          <a:spcPct val="0"/>
        </a:spcBef>
        <a:spcAft>
          <a:spcPct val="0"/>
        </a:spcAft>
        <a:defRPr sz="4400" b="1">
          <a:solidFill>
            <a:srgbClr val="D13239"/>
          </a:solidFill>
          <a:latin typeface="Arial" charset="0"/>
          <a:cs typeface="Arial" charset="0"/>
        </a:defRPr>
      </a:lvl6pPr>
      <a:lvl7pPr marL="914400" algn="ctr" defTabSz="457200" rtl="0" fontAlgn="base">
        <a:spcBef>
          <a:spcPct val="0"/>
        </a:spcBef>
        <a:spcAft>
          <a:spcPct val="0"/>
        </a:spcAft>
        <a:defRPr sz="4400" b="1">
          <a:solidFill>
            <a:srgbClr val="D13239"/>
          </a:solidFill>
          <a:latin typeface="Arial" charset="0"/>
          <a:cs typeface="Arial" charset="0"/>
        </a:defRPr>
      </a:lvl7pPr>
      <a:lvl8pPr marL="1371600" algn="ctr" defTabSz="457200" rtl="0" fontAlgn="base">
        <a:spcBef>
          <a:spcPct val="0"/>
        </a:spcBef>
        <a:spcAft>
          <a:spcPct val="0"/>
        </a:spcAft>
        <a:defRPr sz="4400" b="1">
          <a:solidFill>
            <a:srgbClr val="D13239"/>
          </a:solidFill>
          <a:latin typeface="Arial" charset="0"/>
          <a:cs typeface="Arial" charset="0"/>
        </a:defRPr>
      </a:lvl8pPr>
      <a:lvl9pPr marL="1828800" algn="ctr" defTabSz="457200" rtl="0" fontAlgn="base">
        <a:spcBef>
          <a:spcPct val="0"/>
        </a:spcBef>
        <a:spcAft>
          <a:spcPct val="0"/>
        </a:spcAft>
        <a:defRPr sz="4400" b="1">
          <a:solidFill>
            <a:srgbClr val="D13239"/>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40799B8F-EBB4-451B-9A2F-3AA0BDD351A4}"/>
              </a:ext>
            </a:extLst>
          </p:cNvPr>
          <p:cNvSpPr>
            <a:spLocks noGrp="1"/>
          </p:cNvSpPr>
          <p:nvPr>
            <p:ph type="title"/>
          </p:nvPr>
        </p:nvSpPr>
        <p:spPr bwMode="auto">
          <a:xfrm>
            <a:off x="457200" y="685800"/>
            <a:ext cx="822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1C8AE71C-B07E-4E7E-A975-511D5CC613E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FEB1B6-A84B-413A-928F-3A1C2966755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a:cs typeface="Arial"/>
              </a:defRPr>
            </a:lvl1pPr>
          </a:lstStyle>
          <a:p>
            <a:pPr>
              <a:defRPr/>
            </a:pPr>
            <a:fld id="{E9066EEE-0173-4EAE-885F-8B85B6FEE0B3}"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262D6BA4-F209-4764-98E1-776ECE5DE7F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a:cs typeface="Arial"/>
              </a:defRPr>
            </a:lvl1pPr>
          </a:lstStyle>
          <a:p>
            <a:pPr>
              <a:defRPr/>
            </a:pPr>
            <a:endParaRPr lang="en-US"/>
          </a:p>
        </p:txBody>
      </p:sp>
      <p:sp>
        <p:nvSpPr>
          <p:cNvPr id="6" name="Slide Number Placeholder 5">
            <a:extLst>
              <a:ext uri="{FF2B5EF4-FFF2-40B4-BE49-F238E27FC236}">
                <a16:creationId xmlns:a16="http://schemas.microsoft.com/office/drawing/2014/main" id="{B6D00D95-D689-4820-8186-49B2756AB97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fld id="{F27F32CB-027B-4B8E-9925-ED9AA0BC6A2F}" type="slidenum">
              <a:rPr lang="en-US" altLang="en-US"/>
              <a:pPr/>
              <a:t>‹#›</a:t>
            </a:fld>
            <a:endParaRPr lang="en-US" altLang="en-US"/>
          </a:p>
        </p:txBody>
      </p:sp>
      <p:pic>
        <p:nvPicPr>
          <p:cNvPr id="5127" name="Picture 6">
            <a:extLst>
              <a:ext uri="{FF2B5EF4-FFF2-40B4-BE49-F238E27FC236}">
                <a16:creationId xmlns:a16="http://schemas.microsoft.com/office/drawing/2014/main" id="{F1F59CAE-1D75-4D52-A2ED-300F0A8537E7}"/>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038" y="76200"/>
            <a:ext cx="7905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7">
            <a:extLst>
              <a:ext uri="{FF2B5EF4-FFF2-40B4-BE49-F238E27FC236}">
                <a16:creationId xmlns:a16="http://schemas.microsoft.com/office/drawing/2014/main" id="{FF8AAC57-ABB7-4D08-840E-4323F34F334D}"/>
              </a:ext>
            </a:extLst>
          </p:cNvPr>
          <p:cNvSpPr txBox="1">
            <a:spLocks noChangeArrowheads="1"/>
          </p:cNvSpPr>
          <p:nvPr/>
        </p:nvSpPr>
        <p:spPr bwMode="auto">
          <a:xfrm>
            <a:off x="914400" y="152400"/>
            <a:ext cx="777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r>
              <a:rPr lang="en-US" altLang="en-US" sz="1600">
                <a:latin typeface="Arial" charset="0"/>
              </a:rPr>
              <a:t>Association of Textile, Apparel and Materials Professionals</a:t>
            </a:r>
          </a:p>
        </p:txBody>
      </p:sp>
    </p:spTree>
  </p:cSld>
  <p:clrMap bg1="lt1" tx1="dk1" bg2="lt2" tx2="dk2" accent1="accent1" accent2="accent2" accent3="accent3" accent4="accent4" accent5="accent5" accent6="accent6" hlink="hlink" folHlink="folHlink"/>
  <p:sldLayoutIdLst>
    <p:sldLayoutId id="2147484938" r:id="rId1"/>
    <p:sldLayoutId id="2147484939" r:id="rId2"/>
    <p:sldLayoutId id="2147484940" r:id="rId3"/>
    <p:sldLayoutId id="2147484941" r:id="rId4"/>
    <p:sldLayoutId id="2147484942" r:id="rId5"/>
    <p:sldLayoutId id="2147484943" r:id="rId6"/>
    <p:sldLayoutId id="2147485007" r:id="rId7"/>
    <p:sldLayoutId id="2147484944" r:id="rId8"/>
    <p:sldLayoutId id="2147484945" r:id="rId9"/>
    <p:sldLayoutId id="2147484946" r:id="rId10"/>
    <p:sldLayoutId id="2147484947" r:id="rId11"/>
  </p:sldLayoutIdLst>
  <p:transition spd="slow"/>
  <p:txStyles>
    <p:titleStyle>
      <a:lvl1pPr algn="ctr" defTabSz="457200" rtl="0" eaLnBrk="0" fontAlgn="base" hangingPunct="0">
        <a:spcBef>
          <a:spcPct val="0"/>
        </a:spcBef>
        <a:spcAft>
          <a:spcPct val="0"/>
        </a:spcAft>
        <a:defRPr sz="4400" b="1" kern="1200">
          <a:solidFill>
            <a:srgbClr val="D13239"/>
          </a:solidFill>
          <a:latin typeface="Arial"/>
          <a:ea typeface="+mj-ea"/>
          <a:cs typeface="Arial"/>
        </a:defRPr>
      </a:lvl1pPr>
      <a:lvl2pPr algn="ctr" defTabSz="457200" rtl="0" eaLnBrk="0" fontAlgn="base" hangingPunct="0">
        <a:spcBef>
          <a:spcPct val="0"/>
        </a:spcBef>
        <a:spcAft>
          <a:spcPct val="0"/>
        </a:spcAft>
        <a:defRPr sz="4400" b="1">
          <a:solidFill>
            <a:srgbClr val="D13239"/>
          </a:solidFill>
          <a:latin typeface="Arial" charset="0"/>
          <a:cs typeface="Arial" charset="0"/>
        </a:defRPr>
      </a:lvl2pPr>
      <a:lvl3pPr algn="ctr" defTabSz="457200" rtl="0" eaLnBrk="0" fontAlgn="base" hangingPunct="0">
        <a:spcBef>
          <a:spcPct val="0"/>
        </a:spcBef>
        <a:spcAft>
          <a:spcPct val="0"/>
        </a:spcAft>
        <a:defRPr sz="4400" b="1">
          <a:solidFill>
            <a:srgbClr val="D13239"/>
          </a:solidFill>
          <a:latin typeface="Arial" charset="0"/>
          <a:cs typeface="Arial" charset="0"/>
        </a:defRPr>
      </a:lvl3pPr>
      <a:lvl4pPr algn="ctr" defTabSz="457200" rtl="0" eaLnBrk="0" fontAlgn="base" hangingPunct="0">
        <a:spcBef>
          <a:spcPct val="0"/>
        </a:spcBef>
        <a:spcAft>
          <a:spcPct val="0"/>
        </a:spcAft>
        <a:defRPr sz="4400" b="1">
          <a:solidFill>
            <a:srgbClr val="D13239"/>
          </a:solidFill>
          <a:latin typeface="Arial" charset="0"/>
          <a:cs typeface="Arial" charset="0"/>
        </a:defRPr>
      </a:lvl4pPr>
      <a:lvl5pPr algn="ctr" defTabSz="457200" rtl="0" eaLnBrk="0" fontAlgn="base" hangingPunct="0">
        <a:spcBef>
          <a:spcPct val="0"/>
        </a:spcBef>
        <a:spcAft>
          <a:spcPct val="0"/>
        </a:spcAft>
        <a:defRPr sz="4400" b="1">
          <a:solidFill>
            <a:srgbClr val="D13239"/>
          </a:solidFill>
          <a:latin typeface="Arial" charset="0"/>
          <a:cs typeface="Arial" charset="0"/>
        </a:defRPr>
      </a:lvl5pPr>
      <a:lvl6pPr marL="457200" algn="ctr" defTabSz="457200" rtl="0" fontAlgn="base">
        <a:spcBef>
          <a:spcPct val="0"/>
        </a:spcBef>
        <a:spcAft>
          <a:spcPct val="0"/>
        </a:spcAft>
        <a:defRPr sz="4400" b="1">
          <a:solidFill>
            <a:srgbClr val="D13239"/>
          </a:solidFill>
          <a:latin typeface="Arial" charset="0"/>
          <a:cs typeface="Arial" charset="0"/>
        </a:defRPr>
      </a:lvl6pPr>
      <a:lvl7pPr marL="914400" algn="ctr" defTabSz="457200" rtl="0" fontAlgn="base">
        <a:spcBef>
          <a:spcPct val="0"/>
        </a:spcBef>
        <a:spcAft>
          <a:spcPct val="0"/>
        </a:spcAft>
        <a:defRPr sz="4400" b="1">
          <a:solidFill>
            <a:srgbClr val="D13239"/>
          </a:solidFill>
          <a:latin typeface="Arial" charset="0"/>
          <a:cs typeface="Arial" charset="0"/>
        </a:defRPr>
      </a:lvl7pPr>
      <a:lvl8pPr marL="1371600" algn="ctr" defTabSz="457200" rtl="0" fontAlgn="base">
        <a:spcBef>
          <a:spcPct val="0"/>
        </a:spcBef>
        <a:spcAft>
          <a:spcPct val="0"/>
        </a:spcAft>
        <a:defRPr sz="4400" b="1">
          <a:solidFill>
            <a:srgbClr val="D13239"/>
          </a:solidFill>
          <a:latin typeface="Arial" charset="0"/>
          <a:cs typeface="Arial" charset="0"/>
        </a:defRPr>
      </a:lvl8pPr>
      <a:lvl9pPr marL="1828800" algn="ctr" defTabSz="457200" rtl="0" fontAlgn="base">
        <a:spcBef>
          <a:spcPct val="0"/>
        </a:spcBef>
        <a:spcAft>
          <a:spcPct val="0"/>
        </a:spcAft>
        <a:defRPr sz="4400" b="1">
          <a:solidFill>
            <a:srgbClr val="D13239"/>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E058DEF0-51F9-4248-8E4B-1394C28915C9}"/>
              </a:ext>
            </a:extLst>
          </p:cNvPr>
          <p:cNvSpPr>
            <a:spLocks noGrp="1"/>
          </p:cNvSpPr>
          <p:nvPr>
            <p:ph type="title"/>
          </p:nvPr>
        </p:nvSpPr>
        <p:spPr bwMode="auto">
          <a:xfrm>
            <a:off x="457200" y="868363"/>
            <a:ext cx="82296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6A6AA3C2-3FA6-49C9-A0FF-420275622F47}"/>
              </a:ext>
            </a:extLst>
          </p:cNvPr>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530ADF7-B8D4-4FD0-AECD-2356A9FC8F3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a:cs typeface="Arial" charset="0"/>
              </a:defRPr>
            </a:lvl1pPr>
          </a:lstStyle>
          <a:p>
            <a:pPr>
              <a:defRPr/>
            </a:pPr>
            <a:fld id="{A2F36142-988C-4E8F-B459-7EEB5D3DB5D7}"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ABD8A6B0-583F-46F6-AC39-14B2B96B411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D9CAE9B-34A4-4D48-973E-164543BAE05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fld id="{339A90BD-DEE8-478E-972D-96D8E0F564B8}" type="slidenum">
              <a:rPr lang="en-US" altLang="en-US"/>
              <a:pPr/>
              <a:t>‹#›</a:t>
            </a:fld>
            <a:endParaRPr lang="en-US" altLang="en-US"/>
          </a:p>
        </p:txBody>
      </p:sp>
      <p:sp>
        <p:nvSpPr>
          <p:cNvPr id="7" name="Rectangle 6">
            <a:extLst>
              <a:ext uri="{FF2B5EF4-FFF2-40B4-BE49-F238E27FC236}">
                <a16:creationId xmlns:a16="http://schemas.microsoft.com/office/drawing/2014/main" id="{A4511E43-F49A-4A50-B2E5-03F1437FDF0A}"/>
              </a:ext>
            </a:extLst>
          </p:cNvPr>
          <p:cNvSpPr/>
          <p:nvPr/>
        </p:nvSpPr>
        <p:spPr>
          <a:xfrm>
            <a:off x="0" y="0"/>
            <a:ext cx="9144000" cy="68580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 pos="27000">
                <a:schemeClr val="accent1">
                  <a:shade val="51000"/>
                  <a:satMod val="130000"/>
                </a:schemeClr>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pic>
        <p:nvPicPr>
          <p:cNvPr id="6152" name="Picture 10">
            <a:extLst>
              <a:ext uri="{FF2B5EF4-FFF2-40B4-BE49-F238E27FC236}">
                <a16:creationId xmlns:a16="http://schemas.microsoft.com/office/drawing/2014/main" id="{FF61A209-DBB2-4F5D-AE02-EB7301C5614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038" y="76200"/>
            <a:ext cx="7905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48" r:id="rId1"/>
    <p:sldLayoutId id="2147484949" r:id="rId2"/>
    <p:sldLayoutId id="2147484950" r:id="rId3"/>
    <p:sldLayoutId id="2147484951" r:id="rId4"/>
    <p:sldLayoutId id="2147484952" r:id="rId5"/>
    <p:sldLayoutId id="2147484953" r:id="rId6"/>
    <p:sldLayoutId id="2147484954" r:id="rId7"/>
    <p:sldLayoutId id="2147484955" r:id="rId8"/>
    <p:sldLayoutId id="2147484956" r:id="rId9"/>
    <p:sldLayoutId id="2147484957" r:id="rId10"/>
    <p:sldLayoutId id="2147484958" r:id="rId11"/>
  </p:sldLayoutIdLst>
  <p:transition spd="slow"/>
  <p:txStyles>
    <p:titleStyle>
      <a:lvl1pPr algn="ctr" defTabSz="457200" rtl="0" eaLnBrk="0" fontAlgn="base" hangingPunct="0">
        <a:spcBef>
          <a:spcPct val="0"/>
        </a:spcBef>
        <a:spcAft>
          <a:spcPct val="0"/>
        </a:spcAft>
        <a:defRPr sz="4400" b="1" kern="1200">
          <a:solidFill>
            <a:schemeClr val="tx1"/>
          </a:solidFill>
          <a:latin typeface="Arial"/>
          <a:ea typeface="+mj-ea"/>
          <a:cs typeface="+mj-cs"/>
        </a:defRPr>
      </a:lvl1pPr>
      <a:lvl2pPr algn="ctr" defTabSz="457200" rtl="0" eaLnBrk="0" fontAlgn="base" hangingPunct="0">
        <a:spcBef>
          <a:spcPct val="0"/>
        </a:spcBef>
        <a:spcAft>
          <a:spcPct val="0"/>
        </a:spcAft>
        <a:defRPr sz="4400" b="1">
          <a:solidFill>
            <a:schemeClr val="tx1"/>
          </a:solidFill>
          <a:latin typeface="Arial" charset="0"/>
        </a:defRPr>
      </a:lvl2pPr>
      <a:lvl3pPr algn="ctr" defTabSz="457200" rtl="0" eaLnBrk="0" fontAlgn="base" hangingPunct="0">
        <a:spcBef>
          <a:spcPct val="0"/>
        </a:spcBef>
        <a:spcAft>
          <a:spcPct val="0"/>
        </a:spcAft>
        <a:defRPr sz="4400" b="1">
          <a:solidFill>
            <a:schemeClr val="tx1"/>
          </a:solidFill>
          <a:latin typeface="Arial" charset="0"/>
        </a:defRPr>
      </a:lvl3pPr>
      <a:lvl4pPr algn="ctr" defTabSz="457200" rtl="0" eaLnBrk="0" fontAlgn="base" hangingPunct="0">
        <a:spcBef>
          <a:spcPct val="0"/>
        </a:spcBef>
        <a:spcAft>
          <a:spcPct val="0"/>
        </a:spcAft>
        <a:defRPr sz="4400" b="1">
          <a:solidFill>
            <a:schemeClr val="tx1"/>
          </a:solidFill>
          <a:latin typeface="Arial" charset="0"/>
        </a:defRPr>
      </a:lvl4pPr>
      <a:lvl5pPr algn="ctr" defTabSz="457200" rtl="0" eaLnBrk="0" fontAlgn="base" hangingPunct="0">
        <a:spcBef>
          <a:spcPct val="0"/>
        </a:spcBef>
        <a:spcAft>
          <a:spcPct val="0"/>
        </a:spcAft>
        <a:defRPr sz="4400" b="1">
          <a:solidFill>
            <a:schemeClr val="tx1"/>
          </a:solidFill>
          <a:latin typeface="Arial" charset="0"/>
        </a:defRPr>
      </a:lvl5pPr>
      <a:lvl6pPr marL="457200" algn="ctr" defTabSz="457200" rtl="0" fontAlgn="base">
        <a:spcBef>
          <a:spcPct val="0"/>
        </a:spcBef>
        <a:spcAft>
          <a:spcPct val="0"/>
        </a:spcAft>
        <a:defRPr sz="4400" b="1">
          <a:solidFill>
            <a:schemeClr val="tx1"/>
          </a:solidFill>
          <a:latin typeface="Arial" charset="0"/>
        </a:defRPr>
      </a:lvl6pPr>
      <a:lvl7pPr marL="914400" algn="ctr" defTabSz="457200" rtl="0" fontAlgn="base">
        <a:spcBef>
          <a:spcPct val="0"/>
        </a:spcBef>
        <a:spcAft>
          <a:spcPct val="0"/>
        </a:spcAft>
        <a:defRPr sz="4400" b="1">
          <a:solidFill>
            <a:schemeClr val="tx1"/>
          </a:solidFill>
          <a:latin typeface="Arial" charset="0"/>
        </a:defRPr>
      </a:lvl7pPr>
      <a:lvl8pPr marL="1371600" algn="ctr" defTabSz="457200" rtl="0" fontAlgn="base">
        <a:spcBef>
          <a:spcPct val="0"/>
        </a:spcBef>
        <a:spcAft>
          <a:spcPct val="0"/>
        </a:spcAft>
        <a:defRPr sz="4400" b="1">
          <a:solidFill>
            <a:schemeClr val="tx1"/>
          </a:solidFill>
          <a:latin typeface="Arial" charset="0"/>
        </a:defRPr>
      </a:lvl8pPr>
      <a:lvl9pPr marL="1828800" algn="ctr" defTabSz="457200" rtl="0" fontAlgn="base">
        <a:spcBef>
          <a:spcPct val="0"/>
        </a:spcBef>
        <a:spcAft>
          <a:spcPct val="0"/>
        </a:spcAft>
        <a:defRPr sz="4400" b="1">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ext Placeholder 2">
            <a:extLst>
              <a:ext uri="{FF2B5EF4-FFF2-40B4-BE49-F238E27FC236}">
                <a16:creationId xmlns:a16="http://schemas.microsoft.com/office/drawing/2014/main" id="{F9C3F555-3EB8-4EBC-9AA8-EA39061FFA8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6183861-11D7-4BC1-A1EA-49751BA8CF0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83DC405A-3890-4F05-9DE9-820340FF9145}" type="datetimeFigureOut">
              <a:rPr lang="en-US"/>
              <a:pPr>
                <a:defRPr/>
              </a:pPr>
              <a:t>1/10/2024</a:t>
            </a:fld>
            <a:endParaRPr lang="en-US"/>
          </a:p>
        </p:txBody>
      </p:sp>
      <p:sp>
        <p:nvSpPr>
          <p:cNvPr id="5" name="Footer Placeholder 4">
            <a:extLst>
              <a:ext uri="{FF2B5EF4-FFF2-40B4-BE49-F238E27FC236}">
                <a16:creationId xmlns:a16="http://schemas.microsoft.com/office/drawing/2014/main" id="{A5479671-E361-4DD2-93FD-C80B1ADEEEC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5C21C98A-293B-4A74-A10C-B8865E2B2F2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20B371C-54CA-4C4B-80A6-C0FC36675500}" type="slidenum">
              <a:rPr lang="en-US" altLang="en-US"/>
              <a:pPr/>
              <a:t>‹#›</a:t>
            </a:fld>
            <a:endParaRPr lang="en-US" altLang="en-US"/>
          </a:p>
        </p:txBody>
      </p:sp>
      <p:sp>
        <p:nvSpPr>
          <p:cNvPr id="7" name="Rectangle 6">
            <a:extLst>
              <a:ext uri="{FF2B5EF4-FFF2-40B4-BE49-F238E27FC236}">
                <a16:creationId xmlns:a16="http://schemas.microsoft.com/office/drawing/2014/main" id="{DFF001DA-6E40-43B2-A021-F5C960C416F8}"/>
              </a:ext>
            </a:extLst>
          </p:cNvPr>
          <p:cNvSpPr/>
          <p:nvPr/>
        </p:nvSpPr>
        <p:spPr>
          <a:xfrm>
            <a:off x="0" y="0"/>
            <a:ext cx="9144000" cy="68580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 pos="27000">
                <a:schemeClr val="accent1">
                  <a:shade val="51000"/>
                  <a:satMod val="130000"/>
                </a:schemeClr>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pic>
        <p:nvPicPr>
          <p:cNvPr id="7175" name="Picture 7">
            <a:extLst>
              <a:ext uri="{FF2B5EF4-FFF2-40B4-BE49-F238E27FC236}">
                <a16:creationId xmlns:a16="http://schemas.microsoft.com/office/drawing/2014/main" id="{72E059F3-970B-4C7B-ABAF-254C59CC9C8B}"/>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038" y="76200"/>
            <a:ext cx="7905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itle Placeholder 1">
            <a:extLst>
              <a:ext uri="{FF2B5EF4-FFF2-40B4-BE49-F238E27FC236}">
                <a16:creationId xmlns:a16="http://schemas.microsoft.com/office/drawing/2014/main" id="{6F4A1682-7C10-47B1-AB86-B89405E29C14}"/>
              </a:ext>
            </a:extLst>
          </p:cNvPr>
          <p:cNvSpPr>
            <a:spLocks noGrp="1"/>
          </p:cNvSpPr>
          <p:nvPr>
            <p:ph type="title"/>
          </p:nvPr>
        </p:nvSpPr>
        <p:spPr bwMode="auto">
          <a:xfrm>
            <a:off x="457200" y="868363"/>
            <a:ext cx="82296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7" name="TextBox 9">
            <a:extLst>
              <a:ext uri="{FF2B5EF4-FFF2-40B4-BE49-F238E27FC236}">
                <a16:creationId xmlns:a16="http://schemas.microsoft.com/office/drawing/2014/main" id="{1AB97107-E8DC-4B8F-AE6E-2B6F132592E5}"/>
              </a:ext>
            </a:extLst>
          </p:cNvPr>
          <p:cNvSpPr txBox="1">
            <a:spLocks noChangeArrowheads="1"/>
          </p:cNvSpPr>
          <p:nvPr/>
        </p:nvSpPr>
        <p:spPr bwMode="auto">
          <a:xfrm>
            <a:off x="914400" y="152400"/>
            <a:ext cx="777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r>
              <a:rPr lang="en-US" altLang="en-US" sz="1600">
                <a:solidFill>
                  <a:schemeClr val="bg1"/>
                </a:solidFill>
                <a:latin typeface="Arial" charset="0"/>
              </a:rPr>
              <a:t>Association of Textile, Apparel and Materials Professionals</a:t>
            </a:r>
          </a:p>
        </p:txBody>
      </p:sp>
    </p:spTree>
  </p:cSld>
  <p:clrMap bg1="lt1" tx1="dk1" bg2="lt2" tx2="dk2" accent1="accent1" accent2="accent2" accent3="accent3" accent4="accent4" accent5="accent5" accent6="accent6" hlink="hlink" folHlink="folHlink"/>
  <p:sldLayoutIdLst>
    <p:sldLayoutId id="2147484959" r:id="rId1"/>
    <p:sldLayoutId id="2147484960" r:id="rId2"/>
    <p:sldLayoutId id="2147484961" r:id="rId3"/>
    <p:sldLayoutId id="2147484962" r:id="rId4"/>
    <p:sldLayoutId id="2147484963" r:id="rId5"/>
    <p:sldLayoutId id="2147484964" r:id="rId6"/>
    <p:sldLayoutId id="2147485008" r:id="rId7"/>
    <p:sldLayoutId id="2147484965" r:id="rId8"/>
    <p:sldLayoutId id="2147484966" r:id="rId9"/>
    <p:sldLayoutId id="2147484967" r:id="rId10"/>
    <p:sldLayoutId id="2147484968" r:id="rId11"/>
  </p:sldLayoutIdLst>
  <p:transition spd="slow"/>
  <p:txStyles>
    <p:titleStyle>
      <a:lvl1pPr algn="ctr" defTabSz="457200" rtl="0" eaLnBrk="0" fontAlgn="base" hangingPunct="0">
        <a:spcBef>
          <a:spcPct val="0"/>
        </a:spcBef>
        <a:spcAft>
          <a:spcPct val="0"/>
        </a:spcAft>
        <a:defRPr sz="4400" b="1" kern="1200">
          <a:solidFill>
            <a:schemeClr val="tx1"/>
          </a:solidFill>
          <a:latin typeface="Arial"/>
          <a:ea typeface="+mj-ea"/>
          <a:cs typeface="Arial"/>
        </a:defRPr>
      </a:lvl1pPr>
      <a:lvl2pPr algn="ctr" defTabSz="457200" rtl="0" eaLnBrk="0" fontAlgn="base" hangingPunct="0">
        <a:spcBef>
          <a:spcPct val="0"/>
        </a:spcBef>
        <a:spcAft>
          <a:spcPct val="0"/>
        </a:spcAft>
        <a:defRPr sz="4400" b="1">
          <a:solidFill>
            <a:schemeClr val="tx1"/>
          </a:solidFill>
          <a:latin typeface="Arial" charset="0"/>
          <a:cs typeface="Arial" charset="0"/>
        </a:defRPr>
      </a:lvl2pPr>
      <a:lvl3pPr algn="ctr" defTabSz="457200" rtl="0" eaLnBrk="0" fontAlgn="base" hangingPunct="0">
        <a:spcBef>
          <a:spcPct val="0"/>
        </a:spcBef>
        <a:spcAft>
          <a:spcPct val="0"/>
        </a:spcAft>
        <a:defRPr sz="4400" b="1">
          <a:solidFill>
            <a:schemeClr val="tx1"/>
          </a:solidFill>
          <a:latin typeface="Arial" charset="0"/>
          <a:cs typeface="Arial" charset="0"/>
        </a:defRPr>
      </a:lvl3pPr>
      <a:lvl4pPr algn="ctr" defTabSz="457200" rtl="0" eaLnBrk="0" fontAlgn="base" hangingPunct="0">
        <a:spcBef>
          <a:spcPct val="0"/>
        </a:spcBef>
        <a:spcAft>
          <a:spcPct val="0"/>
        </a:spcAft>
        <a:defRPr sz="4400" b="1">
          <a:solidFill>
            <a:schemeClr val="tx1"/>
          </a:solidFill>
          <a:latin typeface="Arial" charset="0"/>
          <a:cs typeface="Arial" charset="0"/>
        </a:defRPr>
      </a:lvl4pPr>
      <a:lvl5pPr algn="ctr" defTabSz="457200" rtl="0" eaLnBrk="0" fontAlgn="base" hangingPunct="0">
        <a:spcBef>
          <a:spcPct val="0"/>
        </a:spcBef>
        <a:spcAft>
          <a:spcPct val="0"/>
        </a:spcAft>
        <a:defRPr sz="4400" b="1">
          <a:solidFill>
            <a:schemeClr val="tx1"/>
          </a:solidFill>
          <a:latin typeface="Arial" charset="0"/>
          <a:cs typeface="Arial" charset="0"/>
        </a:defRPr>
      </a:lvl5pPr>
      <a:lvl6pPr marL="457200" algn="ctr" defTabSz="457200" rtl="0" fontAlgn="base">
        <a:spcBef>
          <a:spcPct val="0"/>
        </a:spcBef>
        <a:spcAft>
          <a:spcPct val="0"/>
        </a:spcAft>
        <a:defRPr sz="4400" b="1">
          <a:solidFill>
            <a:schemeClr val="tx1"/>
          </a:solidFill>
          <a:latin typeface="Arial" charset="0"/>
          <a:cs typeface="Arial" charset="0"/>
        </a:defRPr>
      </a:lvl6pPr>
      <a:lvl7pPr marL="914400" algn="ctr" defTabSz="457200" rtl="0" fontAlgn="base">
        <a:spcBef>
          <a:spcPct val="0"/>
        </a:spcBef>
        <a:spcAft>
          <a:spcPct val="0"/>
        </a:spcAft>
        <a:defRPr sz="4400" b="1">
          <a:solidFill>
            <a:schemeClr val="tx1"/>
          </a:solidFill>
          <a:latin typeface="Arial" charset="0"/>
          <a:cs typeface="Arial" charset="0"/>
        </a:defRPr>
      </a:lvl7pPr>
      <a:lvl8pPr marL="1371600" algn="ctr" defTabSz="457200" rtl="0" fontAlgn="base">
        <a:spcBef>
          <a:spcPct val="0"/>
        </a:spcBef>
        <a:spcAft>
          <a:spcPct val="0"/>
        </a:spcAft>
        <a:defRPr sz="4400" b="1">
          <a:solidFill>
            <a:schemeClr val="tx1"/>
          </a:solidFill>
          <a:latin typeface="Arial" charset="0"/>
          <a:cs typeface="Arial" charset="0"/>
        </a:defRPr>
      </a:lvl8pPr>
      <a:lvl9pPr marL="1828800" algn="ctr" defTabSz="457200" rtl="0" fontAlgn="base">
        <a:spcBef>
          <a:spcPct val="0"/>
        </a:spcBef>
        <a:spcAft>
          <a:spcPct val="0"/>
        </a:spcAft>
        <a:defRPr sz="4400" b="1">
          <a:solidFill>
            <a:schemeClr val="tx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A7299A37-6B15-4C0F-87F5-70984BF88EC9}"/>
              </a:ext>
            </a:extLst>
          </p:cNvPr>
          <p:cNvSpPr>
            <a:spLocks noGrp="1"/>
          </p:cNvSpPr>
          <p:nvPr>
            <p:ph type="title"/>
          </p:nvPr>
        </p:nvSpPr>
        <p:spPr bwMode="auto">
          <a:xfrm>
            <a:off x="381000" y="274638"/>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a:extLst>
              <a:ext uri="{FF2B5EF4-FFF2-40B4-BE49-F238E27FC236}">
                <a16:creationId xmlns:a16="http://schemas.microsoft.com/office/drawing/2014/main" id="{AB7E38C5-6634-406B-8FEE-C0364B744ECC}"/>
              </a:ext>
            </a:extLst>
          </p:cNvPr>
          <p:cNvSpPr>
            <a:spLocks noGrp="1"/>
          </p:cNvSpPr>
          <p:nvPr>
            <p:ph type="body" idx="1"/>
          </p:nvPr>
        </p:nvSpPr>
        <p:spPr bwMode="auto">
          <a:xfrm>
            <a:off x="381000" y="1600200"/>
            <a:ext cx="8305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C42F5AB-3FF1-4619-BA1E-83646883C768}"/>
              </a:ext>
            </a:extLst>
          </p:cNvPr>
          <p:cNvSpPr>
            <a:spLocks noGrp="1"/>
          </p:cNvSpPr>
          <p:nvPr>
            <p:ph type="dt" sz="half" idx="2"/>
          </p:nvPr>
        </p:nvSpPr>
        <p:spPr>
          <a:xfrm>
            <a:off x="990600" y="6356350"/>
            <a:ext cx="16002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a:cs typeface="Arial"/>
              </a:defRPr>
            </a:lvl1pPr>
          </a:lstStyle>
          <a:p>
            <a:pPr>
              <a:defRPr/>
            </a:pPr>
            <a:fld id="{51424232-E5E1-416E-96DA-150E838158C7}"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65DD6576-DBF7-4F79-8BB3-A65C33CB686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a:cs typeface="Arial"/>
              </a:defRPr>
            </a:lvl1pPr>
          </a:lstStyle>
          <a:p>
            <a:pPr>
              <a:defRPr/>
            </a:pPr>
            <a:endParaRPr lang="en-US"/>
          </a:p>
        </p:txBody>
      </p:sp>
      <p:sp>
        <p:nvSpPr>
          <p:cNvPr id="6" name="Slide Number Placeholder 5">
            <a:extLst>
              <a:ext uri="{FF2B5EF4-FFF2-40B4-BE49-F238E27FC236}">
                <a16:creationId xmlns:a16="http://schemas.microsoft.com/office/drawing/2014/main" id="{DD276C8D-A6AF-48EF-8AD3-ABC86871E7E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fld id="{0D1B8177-87EA-4C1E-99B7-9F10E8EE57E0}" type="slidenum">
              <a:rPr lang="en-US" altLang="en-US"/>
              <a:pPr/>
              <a:t>‹#›</a:t>
            </a:fld>
            <a:endParaRPr lang="en-US" altLang="en-US"/>
          </a:p>
        </p:txBody>
      </p:sp>
      <p:pic>
        <p:nvPicPr>
          <p:cNvPr id="8199" name="Picture 7">
            <a:extLst>
              <a:ext uri="{FF2B5EF4-FFF2-40B4-BE49-F238E27FC236}">
                <a16:creationId xmlns:a16="http://schemas.microsoft.com/office/drawing/2014/main" id="{5AFDFDFA-1041-487A-A550-E29A2F95D627}"/>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038" y="6248400"/>
            <a:ext cx="7905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69" r:id="rId1"/>
    <p:sldLayoutId id="2147484970" r:id="rId2"/>
    <p:sldLayoutId id="2147484971" r:id="rId3"/>
    <p:sldLayoutId id="2147484972" r:id="rId4"/>
    <p:sldLayoutId id="2147484973" r:id="rId5"/>
    <p:sldLayoutId id="2147484974" r:id="rId6"/>
    <p:sldLayoutId id="2147485009" r:id="rId7"/>
    <p:sldLayoutId id="2147484975" r:id="rId8"/>
    <p:sldLayoutId id="2147484976" r:id="rId9"/>
    <p:sldLayoutId id="2147484977" r:id="rId10"/>
    <p:sldLayoutId id="2147484978" r:id="rId11"/>
    <p:sldLayoutId id="2147484979" r:id="rId12"/>
  </p:sldLayoutIdLst>
  <p:transition spd="slow"/>
  <p:txStyles>
    <p:titleStyle>
      <a:lvl1pPr algn="ctr" defTabSz="457200" rtl="0" eaLnBrk="0" fontAlgn="base" hangingPunct="0">
        <a:spcBef>
          <a:spcPct val="0"/>
        </a:spcBef>
        <a:spcAft>
          <a:spcPct val="0"/>
        </a:spcAft>
        <a:defRPr sz="4400" b="1" kern="1200">
          <a:solidFill>
            <a:srgbClr val="0055B8"/>
          </a:solidFill>
          <a:latin typeface="Arial"/>
          <a:ea typeface="+mj-ea"/>
          <a:cs typeface="Arial"/>
        </a:defRPr>
      </a:lvl1pPr>
      <a:lvl2pPr algn="ctr" defTabSz="457200" rtl="0" eaLnBrk="0" fontAlgn="base" hangingPunct="0">
        <a:spcBef>
          <a:spcPct val="0"/>
        </a:spcBef>
        <a:spcAft>
          <a:spcPct val="0"/>
        </a:spcAft>
        <a:defRPr sz="4400" b="1">
          <a:solidFill>
            <a:srgbClr val="0055B8"/>
          </a:solidFill>
          <a:latin typeface="Arial" charset="0"/>
          <a:cs typeface="Arial" charset="0"/>
        </a:defRPr>
      </a:lvl2pPr>
      <a:lvl3pPr algn="ctr" defTabSz="457200" rtl="0" eaLnBrk="0" fontAlgn="base" hangingPunct="0">
        <a:spcBef>
          <a:spcPct val="0"/>
        </a:spcBef>
        <a:spcAft>
          <a:spcPct val="0"/>
        </a:spcAft>
        <a:defRPr sz="4400" b="1">
          <a:solidFill>
            <a:srgbClr val="0055B8"/>
          </a:solidFill>
          <a:latin typeface="Arial" charset="0"/>
          <a:cs typeface="Arial" charset="0"/>
        </a:defRPr>
      </a:lvl3pPr>
      <a:lvl4pPr algn="ctr" defTabSz="457200" rtl="0" eaLnBrk="0" fontAlgn="base" hangingPunct="0">
        <a:spcBef>
          <a:spcPct val="0"/>
        </a:spcBef>
        <a:spcAft>
          <a:spcPct val="0"/>
        </a:spcAft>
        <a:defRPr sz="4400" b="1">
          <a:solidFill>
            <a:srgbClr val="0055B8"/>
          </a:solidFill>
          <a:latin typeface="Arial" charset="0"/>
          <a:cs typeface="Arial" charset="0"/>
        </a:defRPr>
      </a:lvl4pPr>
      <a:lvl5pPr algn="ctr" defTabSz="457200" rtl="0" eaLnBrk="0" fontAlgn="base" hangingPunct="0">
        <a:spcBef>
          <a:spcPct val="0"/>
        </a:spcBef>
        <a:spcAft>
          <a:spcPct val="0"/>
        </a:spcAft>
        <a:defRPr sz="4400" b="1">
          <a:solidFill>
            <a:srgbClr val="0055B8"/>
          </a:solidFill>
          <a:latin typeface="Arial" charset="0"/>
          <a:cs typeface="Arial" charset="0"/>
        </a:defRPr>
      </a:lvl5pPr>
      <a:lvl6pPr marL="457200" algn="ctr" defTabSz="457200" rtl="0" fontAlgn="base">
        <a:spcBef>
          <a:spcPct val="0"/>
        </a:spcBef>
        <a:spcAft>
          <a:spcPct val="0"/>
        </a:spcAft>
        <a:defRPr sz="4400" b="1">
          <a:solidFill>
            <a:srgbClr val="0055B8"/>
          </a:solidFill>
          <a:latin typeface="Arial" charset="0"/>
          <a:cs typeface="Arial" charset="0"/>
        </a:defRPr>
      </a:lvl6pPr>
      <a:lvl7pPr marL="914400" algn="ctr" defTabSz="457200" rtl="0" fontAlgn="base">
        <a:spcBef>
          <a:spcPct val="0"/>
        </a:spcBef>
        <a:spcAft>
          <a:spcPct val="0"/>
        </a:spcAft>
        <a:defRPr sz="4400" b="1">
          <a:solidFill>
            <a:srgbClr val="0055B8"/>
          </a:solidFill>
          <a:latin typeface="Arial" charset="0"/>
          <a:cs typeface="Arial" charset="0"/>
        </a:defRPr>
      </a:lvl7pPr>
      <a:lvl8pPr marL="1371600" algn="ctr" defTabSz="457200" rtl="0" fontAlgn="base">
        <a:spcBef>
          <a:spcPct val="0"/>
        </a:spcBef>
        <a:spcAft>
          <a:spcPct val="0"/>
        </a:spcAft>
        <a:defRPr sz="4400" b="1">
          <a:solidFill>
            <a:srgbClr val="0055B8"/>
          </a:solidFill>
          <a:latin typeface="Arial" charset="0"/>
          <a:cs typeface="Arial" charset="0"/>
        </a:defRPr>
      </a:lvl8pPr>
      <a:lvl9pPr marL="1828800" algn="ctr" defTabSz="457200" rtl="0" fontAlgn="base">
        <a:spcBef>
          <a:spcPct val="0"/>
        </a:spcBef>
        <a:spcAft>
          <a:spcPct val="0"/>
        </a:spcAft>
        <a:defRPr sz="4400" b="1">
          <a:solidFill>
            <a:srgbClr val="0055B8"/>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DB7CF6D2-ACCC-4321-B661-8F88E5206D3A}"/>
              </a:ext>
            </a:extLst>
          </p:cNvPr>
          <p:cNvSpPr>
            <a:spLocks noGrp="1"/>
          </p:cNvSpPr>
          <p:nvPr>
            <p:ph type="title"/>
          </p:nvPr>
        </p:nvSpPr>
        <p:spPr bwMode="auto">
          <a:xfrm>
            <a:off x="381000" y="274638"/>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a:extLst>
              <a:ext uri="{FF2B5EF4-FFF2-40B4-BE49-F238E27FC236}">
                <a16:creationId xmlns:a16="http://schemas.microsoft.com/office/drawing/2014/main" id="{46D0A08A-064E-4E08-B2AC-F2816B016405}"/>
              </a:ext>
            </a:extLst>
          </p:cNvPr>
          <p:cNvSpPr>
            <a:spLocks noGrp="1"/>
          </p:cNvSpPr>
          <p:nvPr>
            <p:ph type="body" idx="1"/>
          </p:nvPr>
        </p:nvSpPr>
        <p:spPr bwMode="auto">
          <a:xfrm>
            <a:off x="381000" y="1600200"/>
            <a:ext cx="8305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ADCD065-B4E1-410F-81E4-3453CEFF745C}"/>
              </a:ext>
            </a:extLst>
          </p:cNvPr>
          <p:cNvSpPr>
            <a:spLocks noGrp="1"/>
          </p:cNvSpPr>
          <p:nvPr>
            <p:ph type="dt" sz="half" idx="2"/>
          </p:nvPr>
        </p:nvSpPr>
        <p:spPr>
          <a:xfrm>
            <a:off x="990600" y="6356350"/>
            <a:ext cx="1600200" cy="365125"/>
          </a:xfrm>
          <a:prstGeom prst="rect">
            <a:avLst/>
          </a:prstGeom>
        </p:spPr>
        <p:txBody>
          <a:bodyPr vert="horz" lIns="91440" tIns="45720" rIns="91440" bIns="45720" rtlCol="0" anchor="ctr"/>
          <a:lstStyle>
            <a:lvl1pPr algn="l" eaLnBrk="1" hangingPunct="1">
              <a:defRPr sz="1200" baseline="0">
                <a:solidFill>
                  <a:schemeClr val="tx1">
                    <a:lumMod val="75000"/>
                    <a:lumOff val="25000"/>
                  </a:schemeClr>
                </a:solidFill>
                <a:latin typeface="Arial"/>
                <a:cs typeface="Arial"/>
              </a:defRPr>
            </a:lvl1pPr>
          </a:lstStyle>
          <a:p>
            <a:pPr>
              <a:defRPr/>
            </a:pPr>
            <a:fld id="{9629A333-E1D8-4157-80B8-C325B263F6B1}" type="datetimeFigureOut">
              <a:rPr lang="en-US"/>
              <a:pPr>
                <a:defRPr/>
              </a:pPr>
              <a:t>1/10/2024</a:t>
            </a:fld>
            <a:endParaRPr lang="en-US" dirty="0"/>
          </a:p>
        </p:txBody>
      </p:sp>
      <p:sp>
        <p:nvSpPr>
          <p:cNvPr id="5" name="Footer Placeholder 4">
            <a:extLst>
              <a:ext uri="{FF2B5EF4-FFF2-40B4-BE49-F238E27FC236}">
                <a16:creationId xmlns:a16="http://schemas.microsoft.com/office/drawing/2014/main" id="{ED1B3F4F-8F6F-40F8-B933-943CF8DB839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baseline="0">
                <a:solidFill>
                  <a:schemeClr val="tx1">
                    <a:lumMod val="75000"/>
                    <a:lumOff val="25000"/>
                  </a:schemeClr>
                </a:solidFill>
                <a:latin typeface="Arial"/>
                <a:cs typeface="Arial"/>
              </a:defRPr>
            </a:lvl1pPr>
          </a:lstStyle>
          <a:p>
            <a:pPr>
              <a:defRPr/>
            </a:pPr>
            <a:endParaRPr lang="en-US"/>
          </a:p>
        </p:txBody>
      </p:sp>
      <p:sp>
        <p:nvSpPr>
          <p:cNvPr id="6" name="Slide Number Placeholder 5">
            <a:extLst>
              <a:ext uri="{FF2B5EF4-FFF2-40B4-BE49-F238E27FC236}">
                <a16:creationId xmlns:a16="http://schemas.microsoft.com/office/drawing/2014/main" id="{79B639BD-7388-4CD3-B36E-00B9A729F4E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404040"/>
                </a:solidFill>
                <a:latin typeface="Arial" panose="020B0604020202020204" pitchFamily="34" charset="0"/>
              </a:defRPr>
            </a:lvl1pPr>
          </a:lstStyle>
          <a:p>
            <a:fld id="{12713C54-D7E9-4E40-B3BA-66B612B3B725}" type="slidenum">
              <a:rPr lang="en-US" altLang="en-US"/>
              <a:pPr/>
              <a:t>‹#›</a:t>
            </a:fld>
            <a:endParaRPr lang="en-US" altLang="en-US"/>
          </a:p>
        </p:txBody>
      </p:sp>
      <p:pic>
        <p:nvPicPr>
          <p:cNvPr id="9223" name="Picture 7">
            <a:extLst>
              <a:ext uri="{FF2B5EF4-FFF2-40B4-BE49-F238E27FC236}">
                <a16:creationId xmlns:a16="http://schemas.microsoft.com/office/drawing/2014/main" id="{B44E496B-3F10-446F-A183-39551C8821B6}"/>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6038" y="6248400"/>
            <a:ext cx="7905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5010" r:id="rId7"/>
    <p:sldLayoutId id="2147484986" r:id="rId8"/>
    <p:sldLayoutId id="2147484987" r:id="rId9"/>
    <p:sldLayoutId id="2147484988" r:id="rId10"/>
    <p:sldLayoutId id="2147484989" r:id="rId11"/>
    <p:sldLayoutId id="2147484990" r:id="rId12"/>
  </p:sldLayoutIdLst>
  <p:transition spd="slow"/>
  <p:txStyles>
    <p:titleStyle>
      <a:lvl1pPr algn="ctr" defTabSz="457200" rtl="0" eaLnBrk="0" fontAlgn="base" hangingPunct="0">
        <a:spcBef>
          <a:spcPct val="0"/>
        </a:spcBef>
        <a:spcAft>
          <a:spcPct val="0"/>
        </a:spcAft>
        <a:defRPr sz="4400" b="1" kern="1200">
          <a:solidFill>
            <a:srgbClr val="0055B8"/>
          </a:solidFill>
          <a:latin typeface="Arial"/>
          <a:ea typeface="+mj-ea"/>
          <a:cs typeface="Arial"/>
        </a:defRPr>
      </a:lvl1pPr>
      <a:lvl2pPr algn="ctr" defTabSz="457200" rtl="0" eaLnBrk="0" fontAlgn="base" hangingPunct="0">
        <a:spcBef>
          <a:spcPct val="0"/>
        </a:spcBef>
        <a:spcAft>
          <a:spcPct val="0"/>
        </a:spcAft>
        <a:defRPr sz="4400" b="1">
          <a:solidFill>
            <a:srgbClr val="0055B8"/>
          </a:solidFill>
          <a:latin typeface="Arial" charset="0"/>
          <a:cs typeface="Arial" charset="0"/>
        </a:defRPr>
      </a:lvl2pPr>
      <a:lvl3pPr algn="ctr" defTabSz="457200" rtl="0" eaLnBrk="0" fontAlgn="base" hangingPunct="0">
        <a:spcBef>
          <a:spcPct val="0"/>
        </a:spcBef>
        <a:spcAft>
          <a:spcPct val="0"/>
        </a:spcAft>
        <a:defRPr sz="4400" b="1">
          <a:solidFill>
            <a:srgbClr val="0055B8"/>
          </a:solidFill>
          <a:latin typeface="Arial" charset="0"/>
          <a:cs typeface="Arial" charset="0"/>
        </a:defRPr>
      </a:lvl3pPr>
      <a:lvl4pPr algn="ctr" defTabSz="457200" rtl="0" eaLnBrk="0" fontAlgn="base" hangingPunct="0">
        <a:spcBef>
          <a:spcPct val="0"/>
        </a:spcBef>
        <a:spcAft>
          <a:spcPct val="0"/>
        </a:spcAft>
        <a:defRPr sz="4400" b="1">
          <a:solidFill>
            <a:srgbClr val="0055B8"/>
          </a:solidFill>
          <a:latin typeface="Arial" charset="0"/>
          <a:cs typeface="Arial" charset="0"/>
        </a:defRPr>
      </a:lvl4pPr>
      <a:lvl5pPr algn="ctr" defTabSz="457200" rtl="0" eaLnBrk="0" fontAlgn="base" hangingPunct="0">
        <a:spcBef>
          <a:spcPct val="0"/>
        </a:spcBef>
        <a:spcAft>
          <a:spcPct val="0"/>
        </a:spcAft>
        <a:defRPr sz="4400" b="1">
          <a:solidFill>
            <a:srgbClr val="0055B8"/>
          </a:solidFill>
          <a:latin typeface="Arial" charset="0"/>
          <a:cs typeface="Arial" charset="0"/>
        </a:defRPr>
      </a:lvl5pPr>
      <a:lvl6pPr marL="457200" algn="ctr" defTabSz="457200" rtl="0" fontAlgn="base">
        <a:spcBef>
          <a:spcPct val="0"/>
        </a:spcBef>
        <a:spcAft>
          <a:spcPct val="0"/>
        </a:spcAft>
        <a:defRPr sz="4400" b="1">
          <a:solidFill>
            <a:srgbClr val="0055B8"/>
          </a:solidFill>
          <a:latin typeface="Arial" charset="0"/>
          <a:cs typeface="Arial" charset="0"/>
        </a:defRPr>
      </a:lvl6pPr>
      <a:lvl7pPr marL="914400" algn="ctr" defTabSz="457200" rtl="0" fontAlgn="base">
        <a:spcBef>
          <a:spcPct val="0"/>
        </a:spcBef>
        <a:spcAft>
          <a:spcPct val="0"/>
        </a:spcAft>
        <a:defRPr sz="4400" b="1">
          <a:solidFill>
            <a:srgbClr val="0055B8"/>
          </a:solidFill>
          <a:latin typeface="Arial" charset="0"/>
          <a:cs typeface="Arial" charset="0"/>
        </a:defRPr>
      </a:lvl7pPr>
      <a:lvl8pPr marL="1371600" algn="ctr" defTabSz="457200" rtl="0" fontAlgn="base">
        <a:spcBef>
          <a:spcPct val="0"/>
        </a:spcBef>
        <a:spcAft>
          <a:spcPct val="0"/>
        </a:spcAft>
        <a:defRPr sz="4400" b="1">
          <a:solidFill>
            <a:srgbClr val="0055B8"/>
          </a:solidFill>
          <a:latin typeface="Arial" charset="0"/>
          <a:cs typeface="Arial" charset="0"/>
        </a:defRPr>
      </a:lvl8pPr>
      <a:lvl9pPr marL="1828800" algn="ctr" defTabSz="457200" rtl="0" fontAlgn="base">
        <a:spcBef>
          <a:spcPct val="0"/>
        </a:spcBef>
        <a:spcAft>
          <a:spcPct val="0"/>
        </a:spcAft>
        <a:defRPr sz="4400" b="1">
          <a:solidFill>
            <a:srgbClr val="0055B8"/>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49451F5-0B98-4DE1-B759-92ADF7D024A5}"/>
              </a:ext>
            </a:extLst>
          </p:cNvPr>
          <p:cNvSpPr>
            <a:spLocks noGrp="1" noRot="1" noChangeArrowheads="1"/>
          </p:cNvSpPr>
          <p:nvPr>
            <p:ph type="ctrTitle"/>
          </p:nvPr>
        </p:nvSpPr>
        <p:spPr>
          <a:xfrm>
            <a:off x="914400" y="1143000"/>
            <a:ext cx="8077200" cy="2057400"/>
          </a:xfrm>
        </p:spPr>
        <p:txBody>
          <a:bodyPr/>
          <a:lstStyle/>
          <a:p>
            <a:pPr algn="l" eaLnBrk="1" hangingPunct="1"/>
            <a:r>
              <a:rPr lang="en-US" altLang="en-US" sz="3200" dirty="0">
                <a:solidFill>
                  <a:schemeClr val="tx1"/>
                </a:solidFill>
                <a:latin typeface="Arial" panose="020B0604020202020204" pitchFamily="34" charset="0"/>
                <a:cs typeface="Arial" panose="020B0604020202020204" pitchFamily="34" charset="0"/>
              </a:rPr>
              <a:t>AATCC Test Method 61-2013e(2020)e2</a:t>
            </a:r>
          </a:p>
        </p:txBody>
      </p:sp>
      <p:sp>
        <p:nvSpPr>
          <p:cNvPr id="21507" name="Rectangle 4">
            <a:extLst>
              <a:ext uri="{FF2B5EF4-FFF2-40B4-BE49-F238E27FC236}">
                <a16:creationId xmlns:a16="http://schemas.microsoft.com/office/drawing/2014/main" id="{3E939623-E644-4926-A3F7-9BAAFCF43C21}"/>
              </a:ext>
            </a:extLst>
          </p:cNvPr>
          <p:cNvSpPr>
            <a:spLocks noGrp="1" noRot="1" noChangeArrowheads="1"/>
          </p:cNvSpPr>
          <p:nvPr>
            <p:ph type="subTitle" idx="1"/>
          </p:nvPr>
        </p:nvSpPr>
        <p:spPr>
          <a:xfrm>
            <a:off x="1828800" y="3505200"/>
            <a:ext cx="6400800" cy="1752600"/>
          </a:xfrm>
        </p:spPr>
        <p:txBody>
          <a:bodyPr/>
          <a:lstStyle/>
          <a:p>
            <a:pPr eaLnBrk="1" hangingPunct="1">
              <a:lnSpc>
                <a:spcPct val="90000"/>
              </a:lnSpc>
            </a:pPr>
            <a:r>
              <a:rPr lang="en-US" altLang="en-US">
                <a:latin typeface="Arial" panose="020B0604020202020204" pitchFamily="34" charset="0"/>
                <a:cs typeface="Arial" panose="020B0604020202020204" pitchFamily="34" charset="0"/>
              </a:rPr>
              <a:t>Colorfastness to Laundering: Accelerated</a:t>
            </a:r>
            <a:br>
              <a:rPr lang="en-US" altLang="en-US">
                <a:latin typeface="Arial" panose="020B0604020202020204" pitchFamily="34" charset="0"/>
                <a:cs typeface="Arial" panose="020B0604020202020204" pitchFamily="34" charset="0"/>
              </a:rPr>
            </a:br>
            <a:endParaRPr lang="en-US" altLang="en-US" sz="2400">
              <a:latin typeface="Arial" panose="020B0604020202020204" pitchFamily="34" charset="0"/>
              <a:cs typeface="Arial" panose="020B060402020202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3B4A658-330D-4291-A218-5A5588E1C40C}"/>
              </a:ext>
            </a:extLst>
          </p:cNvPr>
          <p:cNvSpPr>
            <a:spLocks noGrp="1" noRot="1" noChangeArrowheads="1"/>
          </p:cNvSpPr>
          <p:nvPr>
            <p:ph type="title"/>
          </p:nvPr>
        </p:nvSpPr>
        <p:spPr>
          <a:xfrm>
            <a:off x="1143000" y="152400"/>
            <a:ext cx="7696200" cy="1036638"/>
          </a:xfrm>
        </p:spPr>
        <p:txBody>
          <a:bodyPr/>
          <a:lstStyle/>
          <a:p>
            <a:pPr eaLnBrk="1" hangingPunct="1"/>
            <a:r>
              <a:rPr lang="en-US" altLang="en-US" sz="4300" dirty="0">
                <a:latin typeface="Arial" panose="020B0604020202020204" pitchFamily="34" charset="0"/>
                <a:cs typeface="Arial" panose="020B0604020202020204" pitchFamily="34" charset="0"/>
              </a:rPr>
              <a:t>Apparatus</a:t>
            </a:r>
          </a:p>
        </p:txBody>
      </p:sp>
      <p:sp>
        <p:nvSpPr>
          <p:cNvPr id="30723" name="Rectangle 3">
            <a:extLst>
              <a:ext uri="{FF2B5EF4-FFF2-40B4-BE49-F238E27FC236}">
                <a16:creationId xmlns:a16="http://schemas.microsoft.com/office/drawing/2014/main" id="{3F2857E2-BD3E-46DE-8E8E-6BCE4FD440E5}"/>
              </a:ext>
            </a:extLst>
          </p:cNvPr>
          <p:cNvSpPr>
            <a:spLocks noGrp="1" noRot="1" noChangeArrowheads="1"/>
          </p:cNvSpPr>
          <p:nvPr>
            <p:ph idx="1"/>
          </p:nvPr>
        </p:nvSpPr>
        <p:spPr>
          <a:xfrm>
            <a:off x="1295400" y="2209800"/>
            <a:ext cx="7315200" cy="3200400"/>
          </a:xfrm>
        </p:spPr>
        <p:txBody>
          <a:bodyPr/>
          <a:lstStyle/>
          <a:p>
            <a:pPr eaLnBrk="1" hangingPunct="1"/>
            <a:r>
              <a:rPr lang="en-US" altLang="en-US">
                <a:latin typeface="Arial" panose="020B0604020202020204" pitchFamily="34" charset="0"/>
                <a:cs typeface="Arial" panose="020B0604020202020204" pitchFamily="34" charset="0"/>
              </a:rPr>
              <a:t>Scales for rating test results</a:t>
            </a:r>
          </a:p>
          <a:p>
            <a:pPr lvl="1" eaLnBrk="1" hangingPunct="1"/>
            <a:r>
              <a:rPr lang="en-US" altLang="en-US">
                <a:latin typeface="Arial" panose="020B0604020202020204" pitchFamily="34" charset="0"/>
                <a:cs typeface="Arial" panose="020B0604020202020204" pitchFamily="34" charset="0"/>
              </a:rPr>
              <a:t>Gray Scale for Color Change</a:t>
            </a:r>
          </a:p>
          <a:p>
            <a:pPr lvl="1" eaLnBrk="1" hangingPunct="1"/>
            <a:r>
              <a:rPr lang="en-US" altLang="en-US">
                <a:latin typeface="Arial" panose="020B0604020202020204" pitchFamily="34" charset="0"/>
                <a:cs typeface="Arial" panose="020B0604020202020204" pitchFamily="34" charset="0"/>
              </a:rPr>
              <a:t>AATCC 9-step Chromatic Transference Scale</a:t>
            </a:r>
          </a:p>
          <a:p>
            <a:pPr lvl="1" eaLnBrk="1" hangingPunct="1"/>
            <a:r>
              <a:rPr lang="en-US" altLang="en-US">
                <a:latin typeface="Arial" panose="020B0604020202020204" pitchFamily="34" charset="0"/>
                <a:cs typeface="Arial" panose="020B0604020202020204" pitchFamily="34" charset="0"/>
              </a:rPr>
              <a:t>Gray Scale for Staining</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5AA1C47-5477-4099-9258-EA83927EE74E}"/>
              </a:ext>
            </a:extLst>
          </p:cNvPr>
          <p:cNvSpPr>
            <a:spLocks noGrp="1" noRot="1" noChangeArrowheads="1"/>
          </p:cNvSpPr>
          <p:nvPr>
            <p:ph type="title"/>
          </p:nvPr>
        </p:nvSpPr>
        <p:spPr>
          <a:xfrm>
            <a:off x="1143000" y="228600"/>
            <a:ext cx="7696200" cy="914400"/>
          </a:xfrm>
        </p:spPr>
        <p:txBody>
          <a:bodyPr/>
          <a:lstStyle/>
          <a:p>
            <a:pPr eaLnBrk="1" hangingPunct="1"/>
            <a:r>
              <a:rPr lang="en-US" altLang="en-US" sz="4300">
                <a:latin typeface="Arial" panose="020B0604020202020204" pitchFamily="34" charset="0"/>
                <a:cs typeface="Arial" panose="020B0604020202020204" pitchFamily="34" charset="0"/>
              </a:rPr>
              <a:t>Reagents and Materials</a:t>
            </a:r>
          </a:p>
        </p:txBody>
      </p:sp>
      <p:sp>
        <p:nvSpPr>
          <p:cNvPr id="133123" name="Rectangle 3">
            <a:extLst>
              <a:ext uri="{FF2B5EF4-FFF2-40B4-BE49-F238E27FC236}">
                <a16:creationId xmlns:a16="http://schemas.microsoft.com/office/drawing/2014/main" id="{148849BE-5CBD-4222-933C-A3D7CCB97CD5}"/>
              </a:ext>
            </a:extLst>
          </p:cNvPr>
          <p:cNvSpPr>
            <a:spLocks noGrp="1" noRot="1" noChangeArrowheads="1"/>
          </p:cNvSpPr>
          <p:nvPr>
            <p:ph idx="1"/>
          </p:nvPr>
        </p:nvSpPr>
        <p:spPr>
          <a:xfrm>
            <a:off x="1143000" y="1600200"/>
            <a:ext cx="7696200" cy="4525963"/>
          </a:xfrm>
        </p:spPr>
        <p:txBody>
          <a:bodyPr rtlCol="0">
            <a:normAutofit fontScale="92500" lnSpcReduction="10000"/>
          </a:bodyPr>
          <a:lstStyle/>
          <a:p>
            <a:r>
              <a:rPr lang="en-US" altLang="en-US" sz="2400" dirty="0"/>
              <a:t>Multifiber (1A, 1B, 2A, optional for 3A)</a:t>
            </a:r>
          </a:p>
          <a:p>
            <a:r>
              <a:rPr lang="en-US" altLang="en-US" sz="2400" dirty="0"/>
              <a:t>Bleached Cotton Test Fabric (for knits; opt.  for 3A staining)</a:t>
            </a:r>
          </a:p>
          <a:p>
            <a:r>
              <a:rPr lang="en-US" altLang="en-US" sz="2400" dirty="0"/>
              <a:t>Distilled or Deionized Water</a:t>
            </a:r>
          </a:p>
          <a:p>
            <a:r>
              <a:rPr lang="en-US" altLang="en-US" sz="2400" dirty="0"/>
              <a:t>AATCC Standard Reference Detergent </a:t>
            </a:r>
          </a:p>
          <a:p>
            <a:pPr lvl="1"/>
            <a:r>
              <a:rPr lang="en-US" altLang="en-US" sz="1800" dirty="0"/>
              <a:t>Powder</a:t>
            </a:r>
          </a:p>
          <a:p>
            <a:pPr lvl="1"/>
            <a:r>
              <a:rPr lang="en-US" altLang="en-US" sz="1800" dirty="0"/>
              <a:t>With or without brightener</a:t>
            </a:r>
          </a:p>
          <a:p>
            <a:pPr marL="0" indent="0">
              <a:buNone/>
            </a:pPr>
            <a:r>
              <a:rPr lang="en-US" altLang="en-US" sz="2400" dirty="0"/>
              <a:t>4A, 5A:</a:t>
            </a:r>
          </a:p>
          <a:p>
            <a:r>
              <a:rPr lang="en-US" altLang="en-US" sz="2400" dirty="0"/>
              <a:t>Sodium Hypochlorite (</a:t>
            </a:r>
            <a:r>
              <a:rPr lang="en-US" altLang="en-US" sz="2400" dirty="0" err="1"/>
              <a:t>NaOCl</a:t>
            </a:r>
            <a:r>
              <a:rPr lang="en-US" altLang="en-US" sz="2400" dirty="0"/>
              <a:t>)</a:t>
            </a:r>
          </a:p>
          <a:p>
            <a:r>
              <a:rPr lang="en-US" altLang="en-US" sz="2400" dirty="0"/>
              <a:t>Sulfuric Acid (H</a:t>
            </a:r>
            <a:r>
              <a:rPr lang="en-US" altLang="en-US" sz="2400" baseline="-25000" dirty="0"/>
              <a:t>2</a:t>
            </a:r>
            <a:r>
              <a:rPr lang="en-US" altLang="en-US" sz="2400" dirty="0"/>
              <a:t>SO</a:t>
            </a:r>
            <a:r>
              <a:rPr lang="en-US" altLang="en-US" sz="2400" baseline="-25000" dirty="0"/>
              <a:t>4</a:t>
            </a:r>
            <a:r>
              <a:rPr lang="en-US" altLang="en-US" sz="2400" dirty="0"/>
              <a:t>) 10%</a:t>
            </a:r>
          </a:p>
          <a:p>
            <a:r>
              <a:rPr lang="en-US" altLang="en-US" sz="2400" dirty="0"/>
              <a:t>Potassium Iodide (KI) 10% </a:t>
            </a:r>
          </a:p>
          <a:p>
            <a:r>
              <a:rPr lang="en-US" altLang="en-US" sz="2400" dirty="0"/>
              <a:t>Sodium Thiosulfate (Na</a:t>
            </a:r>
            <a:r>
              <a:rPr lang="en-US" altLang="en-US" sz="2400" baseline="-25000" dirty="0"/>
              <a:t>2</a:t>
            </a:r>
            <a:r>
              <a:rPr lang="en-US" altLang="en-US" sz="2400" dirty="0"/>
              <a:t>S</a:t>
            </a:r>
            <a:r>
              <a:rPr lang="en-US" altLang="en-US" sz="2400" baseline="-25000" dirty="0"/>
              <a:t>2</a:t>
            </a:r>
            <a:r>
              <a:rPr lang="en-US" altLang="en-US" sz="2400" dirty="0"/>
              <a:t>O</a:t>
            </a:r>
            <a:r>
              <a:rPr lang="en-US" altLang="en-US" sz="2400" baseline="-25000" dirty="0"/>
              <a:t>3</a:t>
            </a:r>
            <a:r>
              <a:rPr lang="en-US" altLang="en-US" sz="2400" dirty="0"/>
              <a:t>)</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Specimens</a:t>
            </a:r>
          </a:p>
        </p:txBody>
      </p:sp>
      <p:sp>
        <p:nvSpPr>
          <p:cNvPr id="44035" name="Rectangle 3"/>
          <p:cNvSpPr>
            <a:spLocks noGrp="1" noRot="1" noChangeArrowheads="1"/>
          </p:cNvSpPr>
          <p:nvPr>
            <p:ph idx="1"/>
          </p:nvPr>
        </p:nvSpPr>
        <p:spPr/>
        <p:txBody>
          <a:bodyPr/>
          <a:lstStyle/>
          <a:p>
            <a:r>
              <a:rPr lang="en-US" altLang="en-US" sz="2400" dirty="0"/>
              <a:t>1A</a:t>
            </a:r>
          </a:p>
          <a:p>
            <a:pPr lvl="1"/>
            <a:r>
              <a:rPr lang="en-US" altLang="en-US" sz="2000" dirty="0"/>
              <a:t>50 x 100 mm (2.0 x 4.0 in)</a:t>
            </a:r>
          </a:p>
          <a:p>
            <a:pPr lvl="1"/>
            <a:r>
              <a:rPr lang="en-US" altLang="en-US" sz="2000" dirty="0"/>
              <a:t>Attach multifiber to face</a:t>
            </a:r>
          </a:p>
          <a:p>
            <a:r>
              <a:rPr lang="en-US" altLang="en-US" sz="2400" dirty="0"/>
              <a:t>1B, 2A</a:t>
            </a:r>
          </a:p>
          <a:p>
            <a:pPr lvl="1"/>
            <a:r>
              <a:rPr lang="en-US" altLang="en-US" sz="2000" dirty="0"/>
              <a:t>50 x 150 mm (2.0 x 6.0 in)</a:t>
            </a:r>
          </a:p>
          <a:p>
            <a:pPr lvl="1"/>
            <a:r>
              <a:rPr lang="en-US" altLang="en-US" sz="2000" dirty="0"/>
              <a:t>Attach multifiber to face</a:t>
            </a:r>
          </a:p>
          <a:p>
            <a:r>
              <a:rPr lang="en-US" altLang="en-US" sz="2400" dirty="0"/>
              <a:t>3A</a:t>
            </a:r>
          </a:p>
          <a:p>
            <a:pPr lvl="1"/>
            <a:r>
              <a:rPr lang="en-US" altLang="en-US" sz="2000" dirty="0"/>
              <a:t>50 x 150 mm (2.0 x 6.0 in)</a:t>
            </a:r>
          </a:p>
          <a:p>
            <a:pPr lvl="1"/>
            <a:r>
              <a:rPr lang="en-US" altLang="en-US" sz="2000" dirty="0"/>
              <a:t>Heat-sealed multifiber OR White Cotton Test Cloth</a:t>
            </a:r>
          </a:p>
          <a:p>
            <a:r>
              <a:rPr lang="en-US" altLang="en-US" sz="2400" dirty="0"/>
              <a:t>4A, 5A</a:t>
            </a:r>
          </a:p>
          <a:p>
            <a:pPr lvl="1"/>
            <a:r>
              <a:rPr lang="en-US" altLang="en-US" sz="2000" dirty="0"/>
              <a:t>50 x 150 mm (2.0 x 6.0 in)</a:t>
            </a:r>
          </a:p>
          <a:p>
            <a:pPr lvl="1"/>
            <a:r>
              <a:rPr lang="en-US" altLang="en-US" sz="2000" dirty="0"/>
              <a:t>NO staining cloth</a:t>
            </a:r>
          </a:p>
        </p:txBody>
      </p:sp>
    </p:spTree>
    <p:extLst>
      <p:ext uri="{BB962C8B-B14F-4D97-AF65-F5344CB8AC3E}">
        <p14:creationId xmlns:p14="http://schemas.microsoft.com/office/powerpoint/2010/main" val="1388675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887897" y="2614045"/>
            <a:ext cx="3230274" cy="731838"/>
          </a:xfrm>
        </p:spPr>
        <p:txBody>
          <a:bodyPr/>
          <a:lstStyle/>
          <a:p>
            <a:r>
              <a:rPr lang="en-US" altLang="en-US" dirty="0">
                <a:latin typeface="Arial" panose="020B0604020202020204" pitchFamily="34" charset="0"/>
                <a:cs typeface="Arial" panose="020B0604020202020204" pitchFamily="34" charset="0"/>
              </a:rPr>
              <a:t>Specimens</a:t>
            </a:r>
          </a:p>
        </p:txBody>
      </p:sp>
      <p:sp>
        <p:nvSpPr>
          <p:cNvPr id="2" name="Rectangle 2"/>
          <p:cNvSpPr>
            <a:spLocks noChangeArrowheads="1"/>
          </p:cNvSpPr>
          <p:nvPr/>
        </p:nvSpPr>
        <p:spPr bwMode="auto">
          <a:xfrm rot="5400000">
            <a:off x="2438400" y="2514600"/>
            <a:ext cx="5486400" cy="1828800"/>
          </a:xfrm>
          <a:prstGeom prst="rect">
            <a:avLst/>
          </a:prstGeom>
          <a:solidFill>
            <a:srgbClr val="FF0000"/>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grpSp>
        <p:nvGrpSpPr>
          <p:cNvPr id="3" name="Group 3"/>
          <p:cNvGrpSpPr>
            <a:grpSpLocks/>
          </p:cNvGrpSpPr>
          <p:nvPr/>
        </p:nvGrpSpPr>
        <p:grpSpPr bwMode="auto">
          <a:xfrm rot="5400000">
            <a:off x="4288632" y="779463"/>
            <a:ext cx="1828800" cy="1785937"/>
            <a:chOff x="110328740" y="110440382"/>
            <a:chExt cx="1828800" cy="1786822"/>
          </a:xfrm>
        </p:grpSpPr>
        <p:sp>
          <p:nvSpPr>
            <p:cNvPr id="4" name="Rectangle 4"/>
            <p:cNvSpPr>
              <a:spLocks noChangeArrowheads="1"/>
            </p:cNvSpPr>
            <p:nvPr/>
          </p:nvSpPr>
          <p:spPr bwMode="auto">
            <a:xfrm>
              <a:off x="110328740" y="110440382"/>
              <a:ext cx="1828800" cy="304495"/>
            </a:xfrm>
            <a:prstGeom prst="rect">
              <a:avLst/>
            </a:prstGeom>
            <a:solidFill>
              <a:srgbClr val="FFFFCC"/>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a:r>
                <a:rPr lang="en-US" dirty="0"/>
                <a:t>Wool</a:t>
              </a:r>
            </a:p>
          </p:txBody>
        </p:sp>
        <p:sp>
          <p:nvSpPr>
            <p:cNvPr id="5" name="Rectangle 5"/>
            <p:cNvSpPr>
              <a:spLocks noChangeArrowheads="1"/>
            </p:cNvSpPr>
            <p:nvPr/>
          </p:nvSpPr>
          <p:spPr bwMode="auto">
            <a:xfrm>
              <a:off x="110328740" y="110744877"/>
              <a:ext cx="1828800" cy="30449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a:r>
                <a:rPr lang="en-US" dirty="0"/>
                <a:t>Acrylic</a:t>
              </a:r>
            </a:p>
          </p:txBody>
        </p:sp>
        <p:sp>
          <p:nvSpPr>
            <p:cNvPr id="6" name="Rectangle 6"/>
            <p:cNvSpPr>
              <a:spLocks noChangeArrowheads="1"/>
            </p:cNvSpPr>
            <p:nvPr/>
          </p:nvSpPr>
          <p:spPr bwMode="auto">
            <a:xfrm>
              <a:off x="110328740" y="111049372"/>
              <a:ext cx="1828800" cy="30449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algn="ctr"/>
              <a:r>
                <a:rPr lang="en-US" dirty="0"/>
                <a:t>Polyester</a:t>
              </a:r>
            </a:p>
          </p:txBody>
        </p:sp>
        <p:sp>
          <p:nvSpPr>
            <p:cNvPr id="7" name="Rectangle 7"/>
            <p:cNvSpPr>
              <a:spLocks noChangeArrowheads="1"/>
            </p:cNvSpPr>
            <p:nvPr/>
          </p:nvSpPr>
          <p:spPr bwMode="auto">
            <a:xfrm>
              <a:off x="110328740" y="111313719"/>
              <a:ext cx="1828800" cy="30449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a:r>
                <a:rPr lang="en-US" dirty="0"/>
                <a:t>Nylon</a:t>
              </a:r>
            </a:p>
          </p:txBody>
        </p:sp>
        <p:sp>
          <p:nvSpPr>
            <p:cNvPr id="8" name="Rectangle 8"/>
            <p:cNvSpPr>
              <a:spLocks noChangeArrowheads="1"/>
            </p:cNvSpPr>
            <p:nvPr/>
          </p:nvSpPr>
          <p:spPr bwMode="auto">
            <a:xfrm>
              <a:off x="110328740" y="111618214"/>
              <a:ext cx="1828800" cy="30449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a:r>
                <a:rPr lang="en-US" dirty="0"/>
                <a:t>Cotton</a:t>
              </a:r>
            </a:p>
          </p:txBody>
        </p:sp>
        <p:sp>
          <p:nvSpPr>
            <p:cNvPr id="9" name="Rectangle 9"/>
            <p:cNvSpPr>
              <a:spLocks noChangeArrowheads="1"/>
            </p:cNvSpPr>
            <p:nvPr/>
          </p:nvSpPr>
          <p:spPr bwMode="auto">
            <a:xfrm>
              <a:off x="110328740" y="111922709"/>
              <a:ext cx="1828800" cy="30449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a:r>
                <a:rPr lang="en-US" dirty="0"/>
                <a:t>Acetate</a:t>
              </a:r>
            </a:p>
          </p:txBody>
        </p:sp>
      </p:grpSp>
      <p:sp>
        <p:nvSpPr>
          <p:cNvPr id="10" name="Rectangle 10"/>
          <p:cNvSpPr>
            <a:spLocks noChangeArrowheads="1"/>
          </p:cNvSpPr>
          <p:nvPr/>
        </p:nvSpPr>
        <p:spPr bwMode="auto">
          <a:xfrm rot="5400000">
            <a:off x="4813135" y="2514600"/>
            <a:ext cx="5486400" cy="1828800"/>
          </a:xfrm>
          <a:prstGeom prst="rect">
            <a:avLst/>
          </a:prstGeom>
          <a:solidFill>
            <a:srgbClr val="FF0000"/>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grpSp>
        <p:nvGrpSpPr>
          <p:cNvPr id="11" name="Group 11"/>
          <p:cNvGrpSpPr>
            <a:grpSpLocks/>
          </p:cNvGrpSpPr>
          <p:nvPr/>
        </p:nvGrpSpPr>
        <p:grpSpPr bwMode="auto">
          <a:xfrm rot="10800000">
            <a:off x="6703949" y="1600200"/>
            <a:ext cx="1828800" cy="3657600"/>
            <a:chOff x="110328740" y="110440382"/>
            <a:chExt cx="1828800" cy="1786822"/>
          </a:xfrm>
        </p:grpSpPr>
        <p:sp>
          <p:nvSpPr>
            <p:cNvPr id="12" name="Rectangle 12"/>
            <p:cNvSpPr>
              <a:spLocks noChangeArrowheads="1"/>
            </p:cNvSpPr>
            <p:nvPr/>
          </p:nvSpPr>
          <p:spPr bwMode="auto">
            <a:xfrm>
              <a:off x="110328740" y="110440382"/>
              <a:ext cx="1828800" cy="30449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Rectangle 13"/>
            <p:cNvSpPr>
              <a:spLocks noChangeArrowheads="1"/>
            </p:cNvSpPr>
            <p:nvPr/>
          </p:nvSpPr>
          <p:spPr bwMode="auto">
            <a:xfrm>
              <a:off x="110328740" y="110744877"/>
              <a:ext cx="1828800" cy="30449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Rectangle 14"/>
            <p:cNvSpPr>
              <a:spLocks noChangeArrowheads="1"/>
            </p:cNvSpPr>
            <p:nvPr/>
          </p:nvSpPr>
          <p:spPr bwMode="auto">
            <a:xfrm>
              <a:off x="110328740" y="111049372"/>
              <a:ext cx="1828800" cy="30449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Rectangle 15"/>
            <p:cNvSpPr>
              <a:spLocks noChangeArrowheads="1"/>
            </p:cNvSpPr>
            <p:nvPr/>
          </p:nvSpPr>
          <p:spPr bwMode="auto">
            <a:xfrm>
              <a:off x="110328740" y="111313719"/>
              <a:ext cx="1828800" cy="30449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Rectangle 16"/>
            <p:cNvSpPr>
              <a:spLocks noChangeArrowheads="1"/>
            </p:cNvSpPr>
            <p:nvPr/>
          </p:nvSpPr>
          <p:spPr bwMode="auto">
            <a:xfrm>
              <a:off x="110328740" y="111618214"/>
              <a:ext cx="1828800" cy="30449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Rectangle 17"/>
            <p:cNvSpPr>
              <a:spLocks noChangeArrowheads="1"/>
            </p:cNvSpPr>
            <p:nvPr/>
          </p:nvSpPr>
          <p:spPr bwMode="auto">
            <a:xfrm>
              <a:off x="110328740" y="111922709"/>
              <a:ext cx="1828800" cy="304495"/>
            </a:xfrm>
            <a:prstGeom prst="rect">
              <a:avLst/>
            </a:prstGeom>
            <a:solidFill>
              <a:srgbClr val="FFFFCC"/>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cxnSp>
        <p:nvCxnSpPr>
          <p:cNvPr id="19" name="Straight Connector 18"/>
          <p:cNvCxnSpPr/>
          <p:nvPr/>
        </p:nvCxnSpPr>
        <p:spPr>
          <a:xfrm>
            <a:off x="4267200" y="830263"/>
            <a:ext cx="1828801" cy="0"/>
          </a:xfrm>
          <a:prstGeom prst="line">
            <a:avLst/>
          </a:prstGeom>
          <a:ln w="28575">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6794335" y="1657620"/>
            <a:ext cx="0" cy="3657600"/>
          </a:xfrm>
          <a:prstGeom prst="line">
            <a:avLst/>
          </a:prstGeom>
          <a:ln w="28575">
            <a:solidFill>
              <a:srgbClr val="FF0000"/>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78657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3177678" y="914400"/>
            <a:ext cx="1588024" cy="4764073"/>
            <a:chOff x="5170488" y="2501900"/>
            <a:chExt cx="1828800" cy="5486400"/>
          </a:xfrm>
        </p:grpSpPr>
        <p:sp>
          <p:nvSpPr>
            <p:cNvPr id="6" name="Rectangle 5"/>
            <p:cNvSpPr>
              <a:spLocks noChangeArrowheads="1"/>
            </p:cNvSpPr>
            <p:nvPr/>
          </p:nvSpPr>
          <p:spPr bwMode="auto">
            <a:xfrm rot="5400000">
              <a:off x="3341688" y="4330700"/>
              <a:ext cx="5486400" cy="1828800"/>
            </a:xfrm>
            <a:prstGeom prst="rect">
              <a:avLst/>
            </a:prstGeom>
            <a:solidFill>
              <a:srgbClr val="FF0000"/>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endParaRPr lang="en-US" sz="1400">
                <a:latin typeface="Arial" panose="020B0604020202020204" pitchFamily="34" charset="0"/>
              </a:endParaRPr>
            </a:p>
          </p:txBody>
        </p:sp>
        <p:grpSp>
          <p:nvGrpSpPr>
            <p:cNvPr id="7" name="Group 6"/>
            <p:cNvGrpSpPr/>
            <p:nvPr/>
          </p:nvGrpSpPr>
          <p:grpSpPr bwMode="auto">
            <a:xfrm rot="5400000">
              <a:off x="5191125" y="2595563"/>
              <a:ext cx="1828800" cy="1785937"/>
              <a:chOff x="21432" y="93663"/>
              <a:chExt cx="1828800" cy="1786822"/>
            </a:xfrm>
          </p:grpSpPr>
          <p:sp>
            <p:nvSpPr>
              <p:cNvPr id="8" name="Rectangle 7"/>
              <p:cNvSpPr>
                <a:spLocks noChangeArrowheads="1"/>
              </p:cNvSpPr>
              <p:nvPr/>
            </p:nvSpPr>
            <p:spPr bwMode="auto">
              <a:xfrm>
                <a:off x="21432" y="93663"/>
                <a:ext cx="1828800" cy="304495"/>
              </a:xfrm>
              <a:prstGeom prst="rect">
                <a:avLst/>
              </a:prstGeom>
              <a:solidFill>
                <a:srgbClr val="FFFFCC"/>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algn="ctr" eaLnBrk="0" fontAlgn="base" hangingPunct="0">
                  <a:spcBef>
                    <a:spcPts val="0"/>
                  </a:spcBef>
                  <a:spcAft>
                    <a:spcPts val="0"/>
                  </a:spcAft>
                </a:pPr>
                <a:r>
                  <a:rPr lang="en-US" sz="1400">
                    <a:effectLst/>
                    <a:latin typeface="Arial" panose="020B0604020202020204" pitchFamily="34" charset="0"/>
                    <a:ea typeface="SimSun" panose="02010600030101010101" pitchFamily="2" charset="-122"/>
                  </a:rPr>
                  <a:t> </a:t>
                </a:r>
              </a:p>
            </p:txBody>
          </p:sp>
          <p:sp>
            <p:nvSpPr>
              <p:cNvPr id="9" name="Rectangle 8"/>
              <p:cNvSpPr>
                <a:spLocks noChangeArrowheads="1"/>
              </p:cNvSpPr>
              <p:nvPr/>
            </p:nvSpPr>
            <p:spPr bwMode="auto">
              <a:xfrm>
                <a:off x="21432" y="398158"/>
                <a:ext cx="1828800" cy="30449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algn="ctr" eaLnBrk="0" fontAlgn="base" hangingPunct="0">
                  <a:spcBef>
                    <a:spcPts val="0"/>
                  </a:spcBef>
                  <a:spcAft>
                    <a:spcPts val="0"/>
                  </a:spcAft>
                </a:pPr>
                <a:r>
                  <a:rPr lang="en-US" sz="1400">
                    <a:effectLst/>
                    <a:latin typeface="Arial" panose="020B0604020202020204" pitchFamily="34" charset="0"/>
                    <a:ea typeface="SimSun" panose="02010600030101010101" pitchFamily="2" charset="-122"/>
                  </a:rPr>
                  <a:t> </a:t>
                </a:r>
              </a:p>
            </p:txBody>
          </p:sp>
          <p:sp>
            <p:nvSpPr>
              <p:cNvPr id="10" name="Rectangle 9"/>
              <p:cNvSpPr>
                <a:spLocks noChangeArrowheads="1"/>
              </p:cNvSpPr>
              <p:nvPr/>
            </p:nvSpPr>
            <p:spPr bwMode="auto">
              <a:xfrm>
                <a:off x="21432" y="702653"/>
                <a:ext cx="1828800" cy="30449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algn="ctr" eaLnBrk="0" fontAlgn="base" hangingPunct="0">
                  <a:spcBef>
                    <a:spcPts val="0"/>
                  </a:spcBef>
                  <a:spcAft>
                    <a:spcPts val="0"/>
                  </a:spcAft>
                </a:pPr>
                <a:r>
                  <a:rPr lang="en-US" sz="1400">
                    <a:effectLst/>
                    <a:latin typeface="Arial" panose="020B0604020202020204" pitchFamily="34" charset="0"/>
                    <a:ea typeface="SimSun" panose="02010600030101010101" pitchFamily="2" charset="-122"/>
                  </a:rPr>
                  <a:t> </a:t>
                </a:r>
              </a:p>
            </p:txBody>
          </p:sp>
          <p:sp>
            <p:nvSpPr>
              <p:cNvPr id="11" name="Rectangle 10"/>
              <p:cNvSpPr>
                <a:spLocks noChangeArrowheads="1"/>
              </p:cNvSpPr>
              <p:nvPr/>
            </p:nvSpPr>
            <p:spPr bwMode="auto">
              <a:xfrm>
                <a:off x="21432" y="967000"/>
                <a:ext cx="1828800" cy="30449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algn="ctr" eaLnBrk="0" fontAlgn="base" hangingPunct="0">
                  <a:spcBef>
                    <a:spcPts val="0"/>
                  </a:spcBef>
                  <a:spcAft>
                    <a:spcPts val="0"/>
                  </a:spcAft>
                </a:pPr>
                <a:r>
                  <a:rPr lang="en-US" sz="1400">
                    <a:effectLst/>
                    <a:latin typeface="Arial" panose="020B0604020202020204" pitchFamily="34" charset="0"/>
                    <a:ea typeface="SimSun" panose="02010600030101010101" pitchFamily="2" charset="-122"/>
                  </a:rPr>
                  <a:t> </a:t>
                </a:r>
              </a:p>
            </p:txBody>
          </p:sp>
          <p:sp>
            <p:nvSpPr>
              <p:cNvPr id="12" name="Rectangle 11"/>
              <p:cNvSpPr>
                <a:spLocks noChangeArrowheads="1"/>
              </p:cNvSpPr>
              <p:nvPr/>
            </p:nvSpPr>
            <p:spPr bwMode="auto">
              <a:xfrm>
                <a:off x="21432" y="1271495"/>
                <a:ext cx="1828800" cy="30449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algn="ctr" eaLnBrk="0" fontAlgn="base" hangingPunct="0">
                  <a:spcBef>
                    <a:spcPts val="0"/>
                  </a:spcBef>
                  <a:spcAft>
                    <a:spcPts val="0"/>
                  </a:spcAft>
                </a:pPr>
                <a:r>
                  <a:rPr lang="en-US" sz="1400">
                    <a:effectLst/>
                    <a:latin typeface="Arial" panose="020B0604020202020204" pitchFamily="34" charset="0"/>
                    <a:ea typeface="SimSun" panose="02010600030101010101" pitchFamily="2" charset="-122"/>
                  </a:rPr>
                  <a:t> </a:t>
                </a:r>
              </a:p>
            </p:txBody>
          </p:sp>
          <p:sp>
            <p:nvSpPr>
              <p:cNvPr id="13" name="Rectangle 12"/>
              <p:cNvSpPr>
                <a:spLocks noChangeArrowheads="1"/>
              </p:cNvSpPr>
              <p:nvPr/>
            </p:nvSpPr>
            <p:spPr bwMode="auto">
              <a:xfrm>
                <a:off x="21432" y="1575990"/>
                <a:ext cx="1828800" cy="30449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eaLnBrk="0" fontAlgn="base" hangingPunct="0">
                  <a:spcBef>
                    <a:spcPts val="0"/>
                  </a:spcBef>
                  <a:spcAft>
                    <a:spcPts val="0"/>
                  </a:spcAft>
                </a:pPr>
                <a:r>
                  <a:rPr lang="en-US" sz="1400">
                    <a:effectLst/>
                    <a:latin typeface="Arial" panose="020B0604020202020204" pitchFamily="34" charset="0"/>
                    <a:ea typeface="SimSun" panose="02010600030101010101" pitchFamily="2" charset="-122"/>
                  </a:rPr>
                  <a:t> </a:t>
                </a:r>
              </a:p>
            </p:txBody>
          </p:sp>
        </p:grpSp>
        <p:cxnSp>
          <p:nvCxnSpPr>
            <p:cNvPr id="14" name="Straight Connector 13"/>
            <p:cNvCxnSpPr/>
            <p:nvPr/>
          </p:nvCxnSpPr>
          <p:spPr>
            <a:xfrm>
              <a:off x="5170488" y="2665413"/>
              <a:ext cx="1828800" cy="0"/>
            </a:xfrm>
            <a:prstGeom prst="line">
              <a:avLst/>
            </a:prstGeom>
            <a:ln w="28575">
              <a:solidFill>
                <a:srgbClr val="FF0000"/>
              </a:solidFill>
              <a:prstDash val="dash"/>
            </a:ln>
          </p:spPr>
          <p:style>
            <a:lnRef idx="1">
              <a:schemeClr val="dk1"/>
            </a:lnRef>
            <a:fillRef idx="0">
              <a:schemeClr val="dk1"/>
            </a:fillRef>
            <a:effectRef idx="0">
              <a:schemeClr val="dk1"/>
            </a:effectRef>
            <a:fontRef idx="minor">
              <a:schemeClr val="tx1"/>
            </a:fontRef>
          </p:style>
        </p:cxnSp>
      </p:grpSp>
      <p:grpSp>
        <p:nvGrpSpPr>
          <p:cNvPr id="61" name="Group 60"/>
          <p:cNvGrpSpPr/>
          <p:nvPr/>
        </p:nvGrpSpPr>
        <p:grpSpPr>
          <a:xfrm>
            <a:off x="5312020" y="914400"/>
            <a:ext cx="1639028" cy="4764073"/>
            <a:chOff x="7456488" y="2501900"/>
            <a:chExt cx="1887537" cy="5486400"/>
          </a:xfrm>
        </p:grpSpPr>
        <p:sp>
          <p:nvSpPr>
            <p:cNvPr id="24" name="Rectangle 23"/>
            <p:cNvSpPr>
              <a:spLocks noChangeArrowheads="1"/>
            </p:cNvSpPr>
            <p:nvPr/>
          </p:nvSpPr>
          <p:spPr bwMode="auto">
            <a:xfrm rot="5400000">
              <a:off x="5627688" y="4330700"/>
              <a:ext cx="5486400" cy="1828800"/>
            </a:xfrm>
            <a:prstGeom prst="rect">
              <a:avLst/>
            </a:prstGeom>
            <a:solidFill>
              <a:srgbClr val="FF0000"/>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endParaRPr lang="en-US" sz="1400">
                <a:latin typeface="Arial" panose="020B0604020202020204" pitchFamily="34" charset="0"/>
              </a:endParaRPr>
            </a:p>
          </p:txBody>
        </p:sp>
        <p:sp>
          <p:nvSpPr>
            <p:cNvPr id="25" name="Rectangle 24"/>
            <p:cNvSpPr>
              <a:spLocks noChangeArrowheads="1"/>
            </p:cNvSpPr>
            <p:nvPr/>
          </p:nvSpPr>
          <p:spPr bwMode="auto">
            <a:xfrm rot="5400000">
              <a:off x="7515225" y="2568575"/>
              <a:ext cx="1828800" cy="1828800"/>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noAutofit/>
            </a:bodyPr>
            <a:lstStyle/>
            <a:p>
              <a:pPr marL="0" marR="0" eaLnBrk="0" fontAlgn="base" hangingPunct="0">
                <a:spcBef>
                  <a:spcPts val="0"/>
                </a:spcBef>
                <a:spcAft>
                  <a:spcPts val="0"/>
                </a:spcAft>
              </a:pPr>
              <a:r>
                <a:rPr lang="en-US" sz="1400">
                  <a:effectLst/>
                  <a:latin typeface="Arial" panose="020B0604020202020204" pitchFamily="34" charset="0"/>
                  <a:ea typeface="SimSun" panose="02010600030101010101" pitchFamily="2" charset="-122"/>
                </a:rPr>
                <a:t> </a:t>
              </a:r>
            </a:p>
          </p:txBody>
        </p:sp>
        <p:cxnSp>
          <p:nvCxnSpPr>
            <p:cNvPr id="26" name="Straight Connector 25"/>
            <p:cNvCxnSpPr/>
            <p:nvPr/>
          </p:nvCxnSpPr>
          <p:spPr>
            <a:xfrm>
              <a:off x="7456488" y="2682875"/>
              <a:ext cx="1828800" cy="0"/>
            </a:xfrm>
            <a:prstGeom prst="line">
              <a:avLst/>
            </a:prstGeom>
            <a:ln w="28575">
              <a:solidFill>
                <a:srgbClr val="FF0000"/>
              </a:solidFill>
              <a:prstDash val="dash"/>
            </a:ln>
          </p:spPr>
          <p:style>
            <a:lnRef idx="1">
              <a:schemeClr val="dk1"/>
            </a:lnRef>
            <a:fillRef idx="0">
              <a:schemeClr val="dk1"/>
            </a:fillRef>
            <a:effectRef idx="0">
              <a:schemeClr val="dk1"/>
            </a:effectRef>
            <a:fontRef idx="minor">
              <a:schemeClr val="tx1"/>
            </a:fontRef>
          </p:style>
        </p:cxnSp>
      </p:grpSp>
      <p:sp>
        <p:nvSpPr>
          <p:cNvPr id="27" name="Rectangle 26"/>
          <p:cNvSpPr>
            <a:spLocks noChangeArrowheads="1"/>
          </p:cNvSpPr>
          <p:nvPr/>
        </p:nvSpPr>
        <p:spPr bwMode="auto">
          <a:xfrm rot="5400000">
            <a:off x="5894928" y="2502426"/>
            <a:ext cx="4764071" cy="1588023"/>
          </a:xfrm>
          <a:prstGeom prst="rect">
            <a:avLst/>
          </a:prstGeom>
          <a:solidFill>
            <a:srgbClr val="FF0000"/>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endParaRPr lang="en-US" sz="1400">
              <a:latin typeface="Arial" panose="020B0604020202020204" pitchFamily="34" charset="0"/>
            </a:endParaRPr>
          </a:p>
        </p:txBody>
      </p:sp>
      <p:sp>
        <p:nvSpPr>
          <p:cNvPr id="28" name="Rectangle 36"/>
          <p:cNvSpPr>
            <a:spLocks noChangeArrowheads="1"/>
          </p:cNvSpPr>
          <p:nvPr/>
        </p:nvSpPr>
        <p:spPr bwMode="auto">
          <a:xfrm>
            <a:off x="2200275"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9" name="Group 48"/>
          <p:cNvGrpSpPr/>
          <p:nvPr/>
        </p:nvGrpSpPr>
        <p:grpSpPr>
          <a:xfrm>
            <a:off x="1054362" y="878710"/>
            <a:ext cx="1605945" cy="3176049"/>
            <a:chOff x="2895600" y="2501900"/>
            <a:chExt cx="1849438" cy="3657600"/>
          </a:xfrm>
        </p:grpSpPr>
        <p:sp>
          <p:nvSpPr>
            <p:cNvPr id="50" name="Rectangle 49"/>
            <p:cNvSpPr>
              <a:spLocks noChangeArrowheads="1"/>
            </p:cNvSpPr>
            <p:nvPr/>
          </p:nvSpPr>
          <p:spPr bwMode="auto">
            <a:xfrm rot="5400000">
              <a:off x="1981200" y="3416300"/>
              <a:ext cx="3657600" cy="1828800"/>
            </a:xfrm>
            <a:prstGeom prst="rect">
              <a:avLst/>
            </a:prstGeom>
            <a:solidFill>
              <a:srgbClr val="FF0000"/>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endParaRPr lang="en-US" sz="1400">
                <a:latin typeface="Arial" panose="020B0604020202020204" pitchFamily="34" charset="0"/>
              </a:endParaRPr>
            </a:p>
          </p:txBody>
        </p:sp>
        <p:grpSp>
          <p:nvGrpSpPr>
            <p:cNvPr id="51" name="Group 50"/>
            <p:cNvGrpSpPr/>
            <p:nvPr/>
          </p:nvGrpSpPr>
          <p:grpSpPr bwMode="auto">
            <a:xfrm rot="5400000">
              <a:off x="2921000" y="2587625"/>
              <a:ext cx="1828800" cy="1785938"/>
              <a:chOff x="21432" y="93663"/>
              <a:chExt cx="1828800" cy="1786822"/>
            </a:xfrm>
          </p:grpSpPr>
          <p:sp>
            <p:nvSpPr>
              <p:cNvPr id="53" name="Rectangle 52"/>
              <p:cNvSpPr>
                <a:spLocks noChangeArrowheads="1"/>
              </p:cNvSpPr>
              <p:nvPr/>
            </p:nvSpPr>
            <p:spPr bwMode="auto">
              <a:xfrm>
                <a:off x="21432" y="93663"/>
                <a:ext cx="1828800" cy="304495"/>
              </a:xfrm>
              <a:prstGeom prst="rect">
                <a:avLst/>
              </a:prstGeom>
              <a:solidFill>
                <a:srgbClr val="FFFFCC"/>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algn="ctr" eaLnBrk="0" fontAlgn="base" hangingPunct="0">
                  <a:spcBef>
                    <a:spcPts val="0"/>
                  </a:spcBef>
                  <a:spcAft>
                    <a:spcPts val="0"/>
                  </a:spcAft>
                </a:pPr>
                <a:r>
                  <a:rPr lang="en-US" sz="1400">
                    <a:effectLst/>
                    <a:latin typeface="Arial" panose="020B0604020202020204" pitchFamily="34" charset="0"/>
                    <a:ea typeface="SimSun" panose="02010600030101010101" pitchFamily="2" charset="-122"/>
                  </a:rPr>
                  <a:t> </a:t>
                </a:r>
              </a:p>
            </p:txBody>
          </p:sp>
          <p:sp>
            <p:nvSpPr>
              <p:cNvPr id="54" name="Rectangle 53"/>
              <p:cNvSpPr>
                <a:spLocks noChangeArrowheads="1"/>
              </p:cNvSpPr>
              <p:nvPr/>
            </p:nvSpPr>
            <p:spPr bwMode="auto">
              <a:xfrm>
                <a:off x="21432" y="398158"/>
                <a:ext cx="1828800" cy="30449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algn="ctr" eaLnBrk="0" fontAlgn="base" hangingPunct="0">
                  <a:spcBef>
                    <a:spcPts val="0"/>
                  </a:spcBef>
                  <a:spcAft>
                    <a:spcPts val="0"/>
                  </a:spcAft>
                </a:pPr>
                <a:r>
                  <a:rPr lang="en-US" sz="1400">
                    <a:effectLst/>
                    <a:latin typeface="Arial" panose="020B0604020202020204" pitchFamily="34" charset="0"/>
                    <a:ea typeface="SimSun" panose="02010600030101010101" pitchFamily="2" charset="-122"/>
                  </a:rPr>
                  <a:t> </a:t>
                </a:r>
              </a:p>
            </p:txBody>
          </p:sp>
          <p:sp>
            <p:nvSpPr>
              <p:cNvPr id="55" name="Rectangle 54"/>
              <p:cNvSpPr>
                <a:spLocks noChangeArrowheads="1"/>
              </p:cNvSpPr>
              <p:nvPr/>
            </p:nvSpPr>
            <p:spPr bwMode="auto">
              <a:xfrm>
                <a:off x="21432" y="702653"/>
                <a:ext cx="1828800" cy="30449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algn="ctr" eaLnBrk="0" fontAlgn="base" hangingPunct="0">
                  <a:spcBef>
                    <a:spcPts val="0"/>
                  </a:spcBef>
                  <a:spcAft>
                    <a:spcPts val="0"/>
                  </a:spcAft>
                </a:pPr>
                <a:r>
                  <a:rPr lang="en-US" sz="1400">
                    <a:effectLst/>
                    <a:latin typeface="Arial" panose="020B0604020202020204" pitchFamily="34" charset="0"/>
                    <a:ea typeface="SimSun" panose="02010600030101010101" pitchFamily="2" charset="-122"/>
                  </a:rPr>
                  <a:t> </a:t>
                </a:r>
              </a:p>
            </p:txBody>
          </p:sp>
          <p:sp>
            <p:nvSpPr>
              <p:cNvPr id="56" name="Rectangle 55"/>
              <p:cNvSpPr>
                <a:spLocks noChangeArrowheads="1"/>
              </p:cNvSpPr>
              <p:nvPr/>
            </p:nvSpPr>
            <p:spPr bwMode="auto">
              <a:xfrm>
                <a:off x="21432" y="967000"/>
                <a:ext cx="1828800" cy="30449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algn="ctr" eaLnBrk="0" fontAlgn="base" hangingPunct="0">
                  <a:spcBef>
                    <a:spcPts val="0"/>
                  </a:spcBef>
                  <a:spcAft>
                    <a:spcPts val="0"/>
                  </a:spcAft>
                </a:pPr>
                <a:r>
                  <a:rPr lang="en-US" sz="1400">
                    <a:effectLst/>
                    <a:latin typeface="Arial" panose="020B0604020202020204" pitchFamily="34" charset="0"/>
                    <a:ea typeface="SimSun" panose="02010600030101010101" pitchFamily="2" charset="-122"/>
                  </a:rPr>
                  <a:t> </a:t>
                </a:r>
              </a:p>
            </p:txBody>
          </p:sp>
          <p:sp>
            <p:nvSpPr>
              <p:cNvPr id="57" name="Rectangle 56"/>
              <p:cNvSpPr>
                <a:spLocks noChangeArrowheads="1"/>
              </p:cNvSpPr>
              <p:nvPr/>
            </p:nvSpPr>
            <p:spPr bwMode="auto">
              <a:xfrm>
                <a:off x="21432" y="1271495"/>
                <a:ext cx="1828800" cy="30449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algn="ctr" eaLnBrk="0" fontAlgn="base" hangingPunct="0">
                  <a:spcBef>
                    <a:spcPts val="0"/>
                  </a:spcBef>
                  <a:spcAft>
                    <a:spcPts val="0"/>
                  </a:spcAft>
                </a:pPr>
                <a:r>
                  <a:rPr lang="en-US" sz="1400">
                    <a:effectLst/>
                    <a:latin typeface="Arial" panose="020B0604020202020204" pitchFamily="34" charset="0"/>
                    <a:ea typeface="SimSun" panose="02010600030101010101" pitchFamily="2" charset="-122"/>
                  </a:rPr>
                  <a:t> </a:t>
                </a:r>
              </a:p>
            </p:txBody>
          </p:sp>
          <p:sp>
            <p:nvSpPr>
              <p:cNvPr id="58" name="Rectangle 57"/>
              <p:cNvSpPr>
                <a:spLocks noChangeArrowheads="1"/>
              </p:cNvSpPr>
              <p:nvPr/>
            </p:nvSpPr>
            <p:spPr bwMode="auto">
              <a:xfrm>
                <a:off x="21432" y="1575990"/>
                <a:ext cx="1828800" cy="30449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eaLnBrk="0" fontAlgn="base" hangingPunct="0">
                  <a:spcBef>
                    <a:spcPts val="0"/>
                  </a:spcBef>
                  <a:spcAft>
                    <a:spcPts val="0"/>
                  </a:spcAft>
                </a:pPr>
                <a:r>
                  <a:rPr lang="en-US" sz="1400">
                    <a:effectLst/>
                    <a:latin typeface="Arial" panose="020B0604020202020204" pitchFamily="34" charset="0"/>
                    <a:ea typeface="SimSun" panose="02010600030101010101" pitchFamily="2" charset="-122"/>
                  </a:rPr>
                  <a:t> </a:t>
                </a:r>
              </a:p>
            </p:txBody>
          </p:sp>
        </p:grpSp>
        <p:cxnSp>
          <p:nvCxnSpPr>
            <p:cNvPr id="52" name="Straight Connector 51"/>
            <p:cNvCxnSpPr/>
            <p:nvPr/>
          </p:nvCxnSpPr>
          <p:spPr>
            <a:xfrm>
              <a:off x="2916238" y="2701925"/>
              <a:ext cx="1828800" cy="0"/>
            </a:xfrm>
            <a:prstGeom prst="line">
              <a:avLst/>
            </a:prstGeom>
            <a:ln w="28575">
              <a:solidFill>
                <a:srgbClr val="FF0000"/>
              </a:solidFill>
              <a:prstDash val="dash"/>
            </a:ln>
          </p:spPr>
          <p:style>
            <a:lnRef idx="1">
              <a:schemeClr val="dk1"/>
            </a:lnRef>
            <a:fillRef idx="0">
              <a:schemeClr val="dk1"/>
            </a:fillRef>
            <a:effectRef idx="0">
              <a:schemeClr val="dk1"/>
            </a:effectRef>
            <a:fontRef idx="minor">
              <a:schemeClr val="tx1"/>
            </a:fontRef>
          </p:style>
        </p:cxnSp>
      </p:grpSp>
      <p:sp>
        <p:nvSpPr>
          <p:cNvPr id="62" name="TextBox 61"/>
          <p:cNvSpPr txBox="1"/>
          <p:nvPr/>
        </p:nvSpPr>
        <p:spPr>
          <a:xfrm>
            <a:off x="1610665" y="4118963"/>
            <a:ext cx="447795" cy="307777"/>
          </a:xfrm>
          <a:prstGeom prst="rect">
            <a:avLst/>
          </a:prstGeom>
          <a:noFill/>
        </p:spPr>
        <p:txBody>
          <a:bodyPr wrap="square" rtlCol="0">
            <a:spAutoFit/>
          </a:bodyPr>
          <a:lstStyle/>
          <a:p>
            <a:r>
              <a:rPr lang="en-US" sz="1400" dirty="0">
                <a:latin typeface="Arial" panose="020B0604020202020204" pitchFamily="34" charset="0"/>
              </a:rPr>
              <a:t>1A</a:t>
            </a:r>
          </a:p>
        </p:txBody>
      </p:sp>
      <p:sp>
        <p:nvSpPr>
          <p:cNvPr id="63" name="TextBox 62"/>
          <p:cNvSpPr txBox="1"/>
          <p:nvPr/>
        </p:nvSpPr>
        <p:spPr>
          <a:xfrm>
            <a:off x="7929997" y="5746182"/>
            <a:ext cx="778634" cy="307777"/>
          </a:xfrm>
          <a:prstGeom prst="rect">
            <a:avLst/>
          </a:prstGeom>
          <a:noFill/>
        </p:spPr>
        <p:txBody>
          <a:bodyPr wrap="square" rtlCol="0">
            <a:spAutoFit/>
          </a:bodyPr>
          <a:lstStyle/>
          <a:p>
            <a:r>
              <a:rPr lang="en-US" sz="1400" dirty="0">
                <a:latin typeface="Arial" panose="020B0604020202020204" pitchFamily="34" charset="0"/>
              </a:rPr>
              <a:t>4A/5A</a:t>
            </a:r>
          </a:p>
        </p:txBody>
      </p:sp>
      <p:sp>
        <p:nvSpPr>
          <p:cNvPr id="64" name="TextBox 63"/>
          <p:cNvSpPr txBox="1"/>
          <p:nvPr/>
        </p:nvSpPr>
        <p:spPr>
          <a:xfrm>
            <a:off x="5999335" y="5759015"/>
            <a:ext cx="447795" cy="307777"/>
          </a:xfrm>
          <a:prstGeom prst="rect">
            <a:avLst/>
          </a:prstGeom>
          <a:noFill/>
        </p:spPr>
        <p:txBody>
          <a:bodyPr wrap="square" rtlCol="0">
            <a:spAutoFit/>
          </a:bodyPr>
          <a:lstStyle/>
          <a:p>
            <a:r>
              <a:rPr lang="en-US" sz="1400" dirty="0">
                <a:latin typeface="Arial" panose="020B0604020202020204" pitchFamily="34" charset="0"/>
              </a:rPr>
              <a:t>3A</a:t>
            </a:r>
          </a:p>
        </p:txBody>
      </p:sp>
      <p:sp>
        <p:nvSpPr>
          <p:cNvPr id="65" name="TextBox 64"/>
          <p:cNvSpPr txBox="1"/>
          <p:nvPr/>
        </p:nvSpPr>
        <p:spPr>
          <a:xfrm>
            <a:off x="3683685" y="5746182"/>
            <a:ext cx="745573" cy="307777"/>
          </a:xfrm>
          <a:prstGeom prst="rect">
            <a:avLst/>
          </a:prstGeom>
          <a:noFill/>
        </p:spPr>
        <p:txBody>
          <a:bodyPr wrap="square" rtlCol="0">
            <a:spAutoFit/>
          </a:bodyPr>
          <a:lstStyle/>
          <a:p>
            <a:r>
              <a:rPr lang="en-US" sz="1400" dirty="0">
                <a:latin typeface="Arial" panose="020B0604020202020204" pitchFamily="34" charset="0"/>
              </a:rPr>
              <a:t>1B/2A</a:t>
            </a:r>
          </a:p>
        </p:txBody>
      </p:sp>
    </p:spTree>
    <p:extLst>
      <p:ext uri="{BB962C8B-B14F-4D97-AF65-F5344CB8AC3E}">
        <p14:creationId xmlns:p14="http://schemas.microsoft.com/office/powerpoint/2010/main" val="611625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Special Specimens</a:t>
            </a:r>
          </a:p>
        </p:txBody>
      </p:sp>
      <p:sp>
        <p:nvSpPr>
          <p:cNvPr id="44035" name="Rectangle 3"/>
          <p:cNvSpPr>
            <a:spLocks noGrp="1" noRot="1" noChangeArrowheads="1"/>
          </p:cNvSpPr>
          <p:nvPr>
            <p:ph idx="1"/>
          </p:nvPr>
        </p:nvSpPr>
        <p:spPr/>
        <p:txBody>
          <a:bodyPr/>
          <a:lstStyle/>
          <a:p>
            <a:r>
              <a:rPr lang="en-US" altLang="en-US" dirty="0"/>
              <a:t>For knits, attach cotton test cloth to back to prevent curling</a:t>
            </a:r>
          </a:p>
          <a:p>
            <a:r>
              <a:rPr lang="en-US" altLang="en-US" dirty="0"/>
              <a:t>For pile fabrics, attach multifiber at top, with pile pointing down</a:t>
            </a:r>
          </a:p>
          <a:p>
            <a:r>
              <a:rPr lang="en-US" altLang="en-US" dirty="0"/>
              <a:t>For yarns</a:t>
            </a:r>
          </a:p>
          <a:p>
            <a:pPr lvl="1"/>
            <a:r>
              <a:rPr lang="en-US" altLang="en-US" dirty="0"/>
              <a:t>Knit a specimen </a:t>
            </a:r>
          </a:p>
          <a:p>
            <a:pPr marL="457200" lvl="1" indent="0">
              <a:buNone/>
            </a:pPr>
            <a:r>
              <a:rPr lang="en-US" altLang="en-US" dirty="0"/>
              <a:t>	or </a:t>
            </a:r>
          </a:p>
          <a:p>
            <a:pPr lvl="1"/>
            <a:r>
              <a:rPr lang="en-US" altLang="en-US" dirty="0"/>
              <a:t>Attach white test fabric at each end of skein</a:t>
            </a:r>
          </a:p>
        </p:txBody>
      </p:sp>
    </p:spTree>
    <p:extLst>
      <p:ext uri="{BB962C8B-B14F-4D97-AF65-F5344CB8AC3E}">
        <p14:creationId xmlns:p14="http://schemas.microsoft.com/office/powerpoint/2010/main" val="525277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9FAFB04-9399-4A34-A71C-0C34D52263A4}"/>
              </a:ext>
            </a:extLst>
          </p:cNvPr>
          <p:cNvSpPr>
            <a:spLocks noGrp="1" noRot="1" noChangeArrowheads="1"/>
          </p:cNvSpPr>
          <p:nvPr>
            <p:ph type="title"/>
          </p:nvPr>
        </p:nvSpPr>
        <p:spPr>
          <a:xfrm>
            <a:off x="1371600" y="228600"/>
            <a:ext cx="7315200" cy="944563"/>
          </a:xfrm>
        </p:spPr>
        <p:txBody>
          <a:bodyPr/>
          <a:lstStyle/>
          <a:p>
            <a:pPr eaLnBrk="1" hangingPunct="1"/>
            <a:r>
              <a:rPr lang="en-US" altLang="en-US" sz="4300">
                <a:latin typeface="Arial" panose="020B0604020202020204" pitchFamily="34" charset="0"/>
                <a:cs typeface="Arial" panose="020B0604020202020204" pitchFamily="34" charset="0"/>
              </a:rPr>
              <a:t>Specimen Preparation</a:t>
            </a:r>
          </a:p>
        </p:txBody>
      </p:sp>
      <p:sp>
        <p:nvSpPr>
          <p:cNvPr id="27651" name="Rectangle 3">
            <a:extLst>
              <a:ext uri="{FF2B5EF4-FFF2-40B4-BE49-F238E27FC236}">
                <a16:creationId xmlns:a16="http://schemas.microsoft.com/office/drawing/2014/main" id="{E9B22895-E093-4AFA-BE38-1D325BE96A67}"/>
              </a:ext>
            </a:extLst>
          </p:cNvPr>
          <p:cNvSpPr>
            <a:spLocks noGrp="1" noRot="1" noChangeArrowheads="1"/>
          </p:cNvSpPr>
          <p:nvPr>
            <p:ph idx="1"/>
          </p:nvPr>
        </p:nvSpPr>
        <p:spPr>
          <a:xfrm>
            <a:off x="1143000" y="1676400"/>
            <a:ext cx="7696200" cy="4525963"/>
          </a:xfrm>
        </p:spPr>
        <p:txBody>
          <a:bodyPr rtlCol="0">
            <a:normAutofit lnSpcReduction="10000"/>
          </a:bodyPr>
          <a:lstStyle/>
          <a:p>
            <a:pPr eaLnBrk="1" fontAlgn="auto" hangingPunct="1">
              <a:lnSpc>
                <a:spcPct val="90000"/>
              </a:lnSpc>
              <a:spcAft>
                <a:spcPts val="0"/>
              </a:spcAft>
              <a:buFont typeface="Arial"/>
              <a:buChar char="•"/>
              <a:defRPr/>
            </a:pPr>
            <a:r>
              <a:rPr lang="en-US" dirty="0"/>
              <a:t>Cut sample according to test requirements</a:t>
            </a:r>
          </a:p>
          <a:p>
            <a:pPr eaLnBrk="1" fontAlgn="auto" hangingPunct="1">
              <a:lnSpc>
                <a:spcPct val="90000"/>
              </a:lnSpc>
              <a:spcAft>
                <a:spcPts val="0"/>
              </a:spcAft>
              <a:buFont typeface="Arial"/>
              <a:buChar char="•"/>
              <a:defRPr/>
            </a:pPr>
            <a:r>
              <a:rPr lang="en-US" dirty="0"/>
              <a:t>Attach </a:t>
            </a:r>
            <a:r>
              <a:rPr lang="en-US" dirty="0" err="1"/>
              <a:t>multifiber</a:t>
            </a:r>
            <a:r>
              <a:rPr lang="en-US" dirty="0"/>
              <a:t> or adjacent fabric</a:t>
            </a:r>
          </a:p>
          <a:p>
            <a:pPr lvl="1" eaLnBrk="1" fontAlgn="auto" hangingPunct="1">
              <a:lnSpc>
                <a:spcPct val="90000"/>
              </a:lnSpc>
              <a:spcAft>
                <a:spcPts val="0"/>
              </a:spcAft>
              <a:buFont typeface="Arial"/>
              <a:buChar char="–"/>
              <a:defRPr/>
            </a:pPr>
            <a:r>
              <a:rPr lang="en-US" dirty="0"/>
              <a:t>Position depends on the size </a:t>
            </a:r>
            <a:r>
              <a:rPr lang="en-US" dirty="0" err="1"/>
              <a:t>multifiber</a:t>
            </a:r>
            <a:r>
              <a:rPr lang="en-US" dirty="0"/>
              <a:t> being used.</a:t>
            </a:r>
          </a:p>
          <a:p>
            <a:pPr lvl="1" eaLnBrk="1" fontAlgn="auto" hangingPunct="1">
              <a:lnSpc>
                <a:spcPct val="90000"/>
              </a:lnSpc>
              <a:spcAft>
                <a:spcPts val="0"/>
              </a:spcAft>
              <a:buFont typeface="Arial"/>
              <a:buChar char="–"/>
              <a:defRPr/>
            </a:pPr>
            <a:r>
              <a:rPr lang="en-US" dirty="0"/>
              <a:t>8 mm filling bands: wool strip on right (fiber bands parallel to lengthwise direction of the specimen)</a:t>
            </a:r>
          </a:p>
          <a:p>
            <a:pPr lvl="1" eaLnBrk="1" fontAlgn="auto" hangingPunct="1">
              <a:lnSpc>
                <a:spcPct val="90000"/>
              </a:lnSpc>
              <a:spcAft>
                <a:spcPts val="0"/>
              </a:spcAft>
              <a:buFont typeface="Arial"/>
              <a:buChar char="–"/>
              <a:defRPr/>
            </a:pPr>
            <a:r>
              <a:rPr lang="en-US" dirty="0"/>
              <a:t>15 mm filling bands: wool strip at top to avoid fiber loss (fiber bands parallel to the widthwise direction of the specimen)</a:t>
            </a:r>
          </a:p>
          <a:p>
            <a:pPr lvl="1" eaLnBrk="1" fontAlgn="auto" hangingPunct="1">
              <a:lnSpc>
                <a:spcPct val="90000"/>
              </a:lnSpc>
              <a:spcAft>
                <a:spcPts val="0"/>
              </a:spcAft>
              <a:buFont typeface="Arial"/>
              <a:buChar char="–"/>
              <a:defRPr/>
            </a:pPr>
            <a:endParaRPr lang="en-US" dirty="0"/>
          </a:p>
        </p:txBody>
      </p:sp>
      <p:sp>
        <p:nvSpPr>
          <p:cNvPr id="34820" name="Rectangle 4">
            <a:extLst>
              <a:ext uri="{FF2B5EF4-FFF2-40B4-BE49-F238E27FC236}">
                <a16:creationId xmlns:a16="http://schemas.microsoft.com/office/drawing/2014/main" id="{D0B28068-710B-40F4-BB98-1DEF4A86F504}"/>
              </a:ext>
            </a:extLst>
          </p:cNvPr>
          <p:cNvSpPr>
            <a:spLocks noChangeArrowheads="1"/>
          </p:cNvSpPr>
          <p:nvPr/>
        </p:nvSpPr>
        <p:spPr bwMode="auto">
          <a:xfrm>
            <a:off x="1295400" y="4267200"/>
            <a:ext cx="2133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ahoma" panose="020B0604030504040204" pitchFamily="34" charset="0"/>
            </a:endParaRPr>
          </a:p>
        </p:txBody>
      </p:sp>
      <p:sp>
        <p:nvSpPr>
          <p:cNvPr id="34821" name="Rectangle 5">
            <a:extLst>
              <a:ext uri="{FF2B5EF4-FFF2-40B4-BE49-F238E27FC236}">
                <a16:creationId xmlns:a16="http://schemas.microsoft.com/office/drawing/2014/main" id="{B5210A5A-EAA6-4285-AE4B-17830AC2B04C}"/>
              </a:ext>
            </a:extLst>
          </p:cNvPr>
          <p:cNvSpPr>
            <a:spLocks noChangeArrowheads="1"/>
          </p:cNvSpPr>
          <p:nvPr/>
        </p:nvSpPr>
        <p:spPr bwMode="auto">
          <a:xfrm>
            <a:off x="1524000" y="4572000"/>
            <a:ext cx="2438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ahoma" panose="020B0604030504040204" pitchFamily="34" charset="0"/>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58CCD07-3B3A-4D0D-BDA8-CED705FC00D7}"/>
              </a:ext>
            </a:extLst>
          </p:cNvPr>
          <p:cNvSpPr>
            <a:spLocks noGrp="1" noRot="1" noChangeArrowheads="1"/>
          </p:cNvSpPr>
          <p:nvPr>
            <p:ph type="title"/>
          </p:nvPr>
        </p:nvSpPr>
        <p:spPr>
          <a:xfrm>
            <a:off x="1295400" y="228600"/>
            <a:ext cx="7391400" cy="944563"/>
          </a:xfrm>
        </p:spPr>
        <p:txBody>
          <a:bodyPr/>
          <a:lstStyle/>
          <a:p>
            <a:pPr eaLnBrk="1" hangingPunct="1"/>
            <a:r>
              <a:rPr lang="en-US" altLang="en-US" sz="4300">
                <a:latin typeface="Arial" panose="020B0604020202020204" pitchFamily="34" charset="0"/>
                <a:cs typeface="Arial" panose="020B0604020202020204" pitchFamily="34" charset="0"/>
              </a:rPr>
              <a:t>Detergent Solutions</a:t>
            </a:r>
          </a:p>
        </p:txBody>
      </p:sp>
      <p:sp>
        <p:nvSpPr>
          <p:cNvPr id="35843" name="Rectangle 3">
            <a:extLst>
              <a:ext uri="{FF2B5EF4-FFF2-40B4-BE49-F238E27FC236}">
                <a16:creationId xmlns:a16="http://schemas.microsoft.com/office/drawing/2014/main" id="{CD132592-530D-48C7-8C5E-CEA1B40B5E39}"/>
              </a:ext>
            </a:extLst>
          </p:cNvPr>
          <p:cNvSpPr>
            <a:spLocks noGrp="1" noRot="1" noChangeArrowheads="1"/>
          </p:cNvSpPr>
          <p:nvPr>
            <p:ph idx="1"/>
          </p:nvPr>
        </p:nvSpPr>
        <p:spPr>
          <a:xfrm>
            <a:off x="1219200" y="1676400"/>
            <a:ext cx="7620000" cy="4525963"/>
          </a:xfrm>
        </p:spPr>
        <p:txBody>
          <a:bodyPr/>
          <a:lstStyle/>
          <a:p>
            <a:pPr marL="0" indent="0" eaLnBrk="1" hangingPunct="1"/>
            <a:r>
              <a:rPr lang="en-US" altLang="en-US" dirty="0">
                <a:latin typeface="Arial" panose="020B0604020202020204" pitchFamily="34" charset="0"/>
                <a:cs typeface="Arial" panose="020B0604020202020204" pitchFamily="34" charset="0"/>
              </a:rPr>
              <a:t>1993 AATCC Standard Reference Powder Detergent</a:t>
            </a:r>
          </a:p>
          <a:p>
            <a:pPr lvl="1" eaLnBrk="1" hangingPunct="1">
              <a:buFontTx/>
              <a:buNone/>
            </a:pPr>
            <a:r>
              <a:rPr lang="en-US" altLang="en-US" dirty="0">
                <a:latin typeface="Arial" panose="020B0604020202020204" pitchFamily="34" charset="0"/>
                <a:cs typeface="Arial" panose="020B0604020202020204" pitchFamily="34" charset="0"/>
              </a:rPr>
              <a:t>- With OR without optical brighteners</a:t>
            </a:r>
          </a:p>
          <a:p>
            <a:pPr lvl="1" eaLnBrk="1" hangingPunct="1">
              <a:buFontTx/>
              <a:buNone/>
            </a:pPr>
            <a:endParaRPr lang="en-US" altLang="en-US" dirty="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05CEE87-A792-41A6-92C7-9962F7A37D87}"/>
              </a:ext>
            </a:extLst>
          </p:cNvPr>
          <p:cNvSpPr>
            <a:spLocks noGrp="1" noRot="1" noChangeArrowheads="1"/>
          </p:cNvSpPr>
          <p:nvPr>
            <p:ph type="title"/>
          </p:nvPr>
        </p:nvSpPr>
        <p:spPr>
          <a:xfrm>
            <a:off x="1143000" y="152400"/>
            <a:ext cx="7696200" cy="1066800"/>
          </a:xfrm>
        </p:spPr>
        <p:txBody>
          <a:bodyPr/>
          <a:lstStyle/>
          <a:p>
            <a:pPr eaLnBrk="1" hangingPunct="1"/>
            <a:r>
              <a:rPr lang="en-US" altLang="en-US" sz="4300">
                <a:latin typeface="Arial" panose="020B0604020202020204" pitchFamily="34" charset="0"/>
                <a:cs typeface="Arial" panose="020B0604020202020204" pitchFamily="34" charset="0"/>
              </a:rPr>
              <a:t>Detergent Solutions</a:t>
            </a:r>
          </a:p>
        </p:txBody>
      </p:sp>
      <p:sp>
        <p:nvSpPr>
          <p:cNvPr id="36867" name="Rectangle 3">
            <a:extLst>
              <a:ext uri="{FF2B5EF4-FFF2-40B4-BE49-F238E27FC236}">
                <a16:creationId xmlns:a16="http://schemas.microsoft.com/office/drawing/2014/main" id="{54E3ED08-5141-4F0A-BCBD-E28B948785BB}"/>
              </a:ext>
            </a:extLst>
          </p:cNvPr>
          <p:cNvSpPr>
            <a:spLocks noGrp="1" noRot="1" noChangeArrowheads="1"/>
          </p:cNvSpPr>
          <p:nvPr>
            <p:ph idx="1"/>
          </p:nvPr>
        </p:nvSpPr>
        <p:spPr>
          <a:xfrm>
            <a:off x="1219200" y="1676400"/>
            <a:ext cx="7696200" cy="4525963"/>
          </a:xfrm>
        </p:spPr>
        <p:txBody>
          <a:bodyPr rtlCol="0">
            <a:normAutofit lnSpcReduction="10000"/>
          </a:bodyPr>
          <a:lstStyle/>
          <a:p>
            <a:r>
              <a:rPr lang="en-US" altLang="en-US" dirty="0"/>
              <a:t>1A, 1B: Mix 3.7 g powder detergent (5.6 g liquid detergent) with 1 L distilled water until dissolved  </a:t>
            </a:r>
          </a:p>
          <a:p>
            <a:pPr marL="0" indent="0">
              <a:buNone/>
            </a:pPr>
            <a:endParaRPr lang="en-US" altLang="en-US" dirty="0"/>
          </a:p>
          <a:p>
            <a:r>
              <a:rPr lang="en-US" altLang="en-US" dirty="0"/>
              <a:t>2A, 3A, 4A, 5A - Mix 1.5 g powder detergent (2.3 g liquid detergent) with 1 L distilled water until dissolved </a:t>
            </a:r>
          </a:p>
          <a:p>
            <a:pPr lvl="1"/>
            <a:r>
              <a:rPr lang="en-US" altLang="en-US" dirty="0"/>
              <a:t>4A: Add 0.015% available chlorine. </a:t>
            </a:r>
          </a:p>
          <a:p>
            <a:pPr lvl="1"/>
            <a:r>
              <a:rPr lang="en-US" altLang="en-US" dirty="0"/>
              <a:t>5A: Add 0.027% available chlorine. </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A13BD17-BD03-423C-BC53-2EF5F544C3BC}"/>
              </a:ext>
            </a:extLst>
          </p:cNvPr>
          <p:cNvSpPr>
            <a:spLocks noGrp="1" noRot="1" noChangeArrowheads="1"/>
          </p:cNvSpPr>
          <p:nvPr>
            <p:ph type="title"/>
          </p:nvPr>
        </p:nvSpPr>
        <p:spPr>
          <a:xfrm>
            <a:off x="1219200" y="228600"/>
            <a:ext cx="7696200" cy="914400"/>
          </a:xfrm>
        </p:spPr>
        <p:txBody>
          <a:bodyPr/>
          <a:lstStyle/>
          <a:p>
            <a:pPr eaLnBrk="1" hangingPunct="1"/>
            <a:r>
              <a:rPr lang="en-US" altLang="en-US" sz="4300">
                <a:latin typeface="Arial" panose="020B0604020202020204" pitchFamily="34" charset="0"/>
                <a:cs typeface="Arial" panose="020B0604020202020204" pitchFamily="34" charset="0"/>
              </a:rPr>
              <a:t>Chlorine Solution Titration</a:t>
            </a:r>
          </a:p>
        </p:txBody>
      </p:sp>
      <p:sp>
        <p:nvSpPr>
          <p:cNvPr id="38915" name="Rectangle 3">
            <a:extLst>
              <a:ext uri="{FF2B5EF4-FFF2-40B4-BE49-F238E27FC236}">
                <a16:creationId xmlns:a16="http://schemas.microsoft.com/office/drawing/2014/main" id="{DF137BEF-90D4-46C5-94BE-61BD281277E6}"/>
              </a:ext>
            </a:extLst>
          </p:cNvPr>
          <p:cNvSpPr>
            <a:spLocks noGrp="1" noRot="1" noChangeArrowheads="1"/>
          </p:cNvSpPr>
          <p:nvPr>
            <p:ph idx="1"/>
          </p:nvPr>
        </p:nvSpPr>
        <p:spPr>
          <a:xfrm>
            <a:off x="1219200" y="1828800"/>
            <a:ext cx="7696200" cy="4525963"/>
          </a:xfrm>
        </p:spPr>
        <p:txBody>
          <a:bodyPr/>
          <a:lstStyle/>
          <a:p>
            <a:pPr marL="238125" indent="-238125" eaLnBrk="1" hangingPunct="1"/>
            <a:r>
              <a:rPr lang="en-US" altLang="en-US">
                <a:latin typeface="Arial" panose="020B0604020202020204" pitchFamily="34" charset="0"/>
                <a:cs typeface="Arial" panose="020B0604020202020204" pitchFamily="34" charset="0"/>
              </a:rPr>
              <a:t>2.0 g of liquid sodium hypochlorite </a:t>
            </a:r>
          </a:p>
          <a:p>
            <a:pPr marL="238125" indent="-238125" eaLnBrk="1" hangingPunct="1"/>
            <a:r>
              <a:rPr lang="en-US" altLang="en-US">
                <a:latin typeface="Arial" panose="020B0604020202020204" pitchFamily="34" charset="0"/>
                <a:cs typeface="Arial" panose="020B0604020202020204" pitchFamily="34" charset="0"/>
              </a:rPr>
              <a:t>Dilute with 50 mL deionized water</a:t>
            </a:r>
          </a:p>
          <a:p>
            <a:pPr marL="238125" indent="-238125" eaLnBrk="1" hangingPunct="1"/>
            <a:r>
              <a:rPr lang="en-US" altLang="en-US">
                <a:latin typeface="Arial" panose="020B0604020202020204" pitchFamily="34" charset="0"/>
                <a:cs typeface="Arial" panose="020B0604020202020204" pitchFamily="34" charset="0"/>
              </a:rPr>
              <a:t>Add 10 mL 10% sulfuric acid</a:t>
            </a:r>
          </a:p>
          <a:p>
            <a:pPr marL="238125" indent="-238125" eaLnBrk="1" hangingPunct="1"/>
            <a:r>
              <a:rPr lang="en-US" altLang="en-US">
                <a:latin typeface="Arial" panose="020B0604020202020204" pitchFamily="34" charset="0"/>
                <a:cs typeface="Arial" panose="020B0604020202020204" pitchFamily="34" charset="0"/>
              </a:rPr>
              <a:t>Add 10 mL 10% potassium iodide (the 	                      solution is brown) </a:t>
            </a:r>
          </a:p>
          <a:p>
            <a:pPr marL="238125" indent="-238125" eaLnBrk="1" hangingPunct="1"/>
            <a:r>
              <a:rPr lang="en-US" altLang="en-US">
                <a:latin typeface="Arial" panose="020B0604020202020204" pitchFamily="34" charset="0"/>
                <a:cs typeface="Arial" panose="020B0604020202020204" pitchFamily="34" charset="0"/>
              </a:rPr>
              <a:t>Titrate with 0.1N sodium thiosulfate until colorless</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en-US" altLang="en-US">
                <a:latin typeface="Arial" panose="020B0604020202020204" pitchFamily="34" charset="0"/>
                <a:cs typeface="Arial" panose="020B0604020202020204" pitchFamily="34" charset="0"/>
              </a:rPr>
              <a:t>Principle</a:t>
            </a:r>
          </a:p>
        </p:txBody>
      </p:sp>
      <p:sp>
        <p:nvSpPr>
          <p:cNvPr id="28675" name="Rectangle 3"/>
          <p:cNvSpPr>
            <a:spLocks noGrp="1" noRot="1" noChangeArrowheads="1"/>
          </p:cNvSpPr>
          <p:nvPr>
            <p:ph idx="1"/>
          </p:nvPr>
        </p:nvSpPr>
        <p:spPr/>
        <p:txBody>
          <a:bodyPr/>
          <a:lstStyle/>
          <a:p>
            <a:r>
              <a:rPr lang="en-US" altLang="en-US" dirty="0"/>
              <a:t>An accelerated test (45 minutes or less) produces color and surface changes similar to that produced by five hand or home launderings. </a:t>
            </a:r>
          </a:p>
          <a:p>
            <a:r>
              <a:rPr lang="en-US" altLang="en-US" dirty="0"/>
              <a:t>May NOT predict real-world staining</a:t>
            </a:r>
          </a:p>
          <a:p>
            <a:r>
              <a:rPr lang="en-US" altLang="en-US" dirty="0"/>
              <a:t>Accelerated by:</a:t>
            </a:r>
          </a:p>
          <a:p>
            <a:pPr lvl="1"/>
            <a:r>
              <a:rPr lang="en-US" altLang="en-US" dirty="0"/>
              <a:t>Higher temperature</a:t>
            </a:r>
          </a:p>
          <a:p>
            <a:pPr lvl="1"/>
            <a:r>
              <a:rPr lang="en-US" altLang="en-US" dirty="0"/>
              <a:t>Low liquor ratio</a:t>
            </a:r>
          </a:p>
          <a:p>
            <a:pPr lvl="1"/>
            <a:r>
              <a:rPr lang="en-US" altLang="en-US" dirty="0"/>
              <a:t>Stainless steel balls</a:t>
            </a:r>
          </a:p>
        </p:txBody>
      </p:sp>
    </p:spTree>
    <p:extLst>
      <p:ext uri="{BB962C8B-B14F-4D97-AF65-F5344CB8AC3E}">
        <p14:creationId xmlns:p14="http://schemas.microsoft.com/office/powerpoint/2010/main" val="3192037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33294FE-6EF0-4E5F-80E8-EB675051A4BD}"/>
              </a:ext>
            </a:extLst>
          </p:cNvPr>
          <p:cNvSpPr>
            <a:spLocks noGrp="1" noRot="1" noChangeArrowheads="1"/>
          </p:cNvSpPr>
          <p:nvPr>
            <p:ph type="title"/>
          </p:nvPr>
        </p:nvSpPr>
        <p:spPr>
          <a:xfrm>
            <a:off x="1143000" y="228600"/>
            <a:ext cx="7696200" cy="914400"/>
          </a:xfrm>
        </p:spPr>
        <p:txBody>
          <a:bodyPr/>
          <a:lstStyle/>
          <a:p>
            <a:pPr eaLnBrk="1" hangingPunct="1"/>
            <a:r>
              <a:rPr lang="en-US" altLang="en-US" sz="4300">
                <a:latin typeface="Arial" panose="020B0604020202020204" pitchFamily="34" charset="0"/>
                <a:cs typeface="Arial" panose="020B0604020202020204" pitchFamily="34" charset="0"/>
              </a:rPr>
              <a:t>Chlorine Solutions</a:t>
            </a:r>
          </a:p>
        </p:txBody>
      </p:sp>
      <p:sp>
        <p:nvSpPr>
          <p:cNvPr id="39939" name="Rectangle 3">
            <a:extLst>
              <a:ext uri="{FF2B5EF4-FFF2-40B4-BE49-F238E27FC236}">
                <a16:creationId xmlns:a16="http://schemas.microsoft.com/office/drawing/2014/main" id="{71D56E7E-7C74-4BE7-8175-F21BFA967CA0}"/>
              </a:ext>
            </a:extLst>
          </p:cNvPr>
          <p:cNvSpPr>
            <a:spLocks noGrp="1" noRot="1" noChangeArrowheads="1"/>
          </p:cNvSpPr>
          <p:nvPr>
            <p:ph idx="1"/>
          </p:nvPr>
        </p:nvSpPr>
        <p:spPr>
          <a:xfrm>
            <a:off x="1295400" y="2057400"/>
            <a:ext cx="7543800" cy="3657600"/>
          </a:xfrm>
        </p:spPr>
        <p:txBody>
          <a:bodyPr/>
          <a:lstStyle/>
          <a:p>
            <a:pPr marL="0" indent="0" eaLnBrk="1" hangingPunct="1"/>
            <a:r>
              <a:rPr lang="en-US" altLang="en-US" dirty="0">
                <a:latin typeface="Arial" panose="020B0604020202020204" pitchFamily="34" charset="0"/>
                <a:cs typeface="Arial" panose="020B0604020202020204" pitchFamily="34" charset="0"/>
              </a:rPr>
              <a:t>Calculation</a:t>
            </a:r>
          </a:p>
          <a:p>
            <a:pPr lvl="1" eaLnBrk="1" hangingPunct="1">
              <a:buFontTx/>
              <a:buNone/>
            </a:pPr>
            <a:r>
              <a:rPr lang="en-US" altLang="en-US" dirty="0">
                <a:latin typeface="Arial" panose="020B0604020202020204" pitchFamily="34" charset="0"/>
                <a:cs typeface="Arial" panose="020B0604020202020204" pitchFamily="34" charset="0"/>
              </a:rPr>
              <a:t>% sodium hypochlorite</a:t>
            </a:r>
          </a:p>
          <a:p>
            <a:pPr marL="0" indent="0" algn="ctr" eaLnBrk="1" hangingPunct="1">
              <a:lnSpc>
                <a:spcPct val="120000"/>
              </a:lnSpc>
              <a:buFont typeface="Wingdings" panose="05000000000000000000" pitchFamily="2" charset="2"/>
              <a:buNone/>
            </a:pPr>
            <a:r>
              <a:rPr lang="en-US" altLang="en-US" dirty="0">
                <a:latin typeface="Arial" panose="020B0604020202020204" pitchFamily="34" charset="0"/>
                <a:cs typeface="Arial" panose="020B0604020202020204" pitchFamily="34" charset="0"/>
              </a:rPr>
              <a:t>= (mL Na</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S</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O</a:t>
            </a:r>
            <a:r>
              <a:rPr lang="en-US" altLang="en-US" baseline="-25000" dirty="0">
                <a:latin typeface="Arial" panose="020B0604020202020204" pitchFamily="34" charset="0"/>
                <a:cs typeface="Arial" panose="020B0604020202020204" pitchFamily="34" charset="0"/>
              </a:rPr>
              <a:t>3</a:t>
            </a:r>
            <a:r>
              <a:rPr lang="en-US" altLang="en-US" dirty="0">
                <a:latin typeface="Arial" panose="020B0604020202020204" pitchFamily="34" charset="0"/>
                <a:cs typeface="Arial" panose="020B0604020202020204" pitchFamily="34" charset="0"/>
              </a:rPr>
              <a:t>)(0.1N)(0.03722)    x 100</a:t>
            </a:r>
          </a:p>
          <a:p>
            <a:pPr marL="0" indent="0" algn="ctr" eaLnBrk="1" hangingPunct="1">
              <a:lnSpc>
                <a:spcPct val="120000"/>
              </a:lnSpc>
              <a:buFont typeface="Wingdings" panose="05000000000000000000" pitchFamily="2" charset="2"/>
              <a:buNone/>
            </a:pPr>
            <a:r>
              <a:rPr lang="en-US" altLang="en-US" dirty="0">
                <a:latin typeface="Arial" panose="020B0604020202020204" pitchFamily="34" charset="0"/>
                <a:cs typeface="Arial" panose="020B0604020202020204" pitchFamily="34" charset="0"/>
              </a:rPr>
              <a:t>(2.00g </a:t>
            </a:r>
            <a:r>
              <a:rPr lang="en-US" altLang="en-US" dirty="0" err="1">
                <a:latin typeface="Arial" panose="020B0604020202020204" pitchFamily="34" charset="0"/>
                <a:cs typeface="Arial" panose="020B0604020202020204" pitchFamily="34" charset="0"/>
              </a:rPr>
              <a:t>NaOCl</a:t>
            </a:r>
            <a:r>
              <a:rPr lang="en-US" altLang="en-US" dirty="0">
                <a:latin typeface="Arial" panose="020B0604020202020204" pitchFamily="34" charset="0"/>
                <a:cs typeface="Arial" panose="020B0604020202020204" pitchFamily="34" charset="0"/>
              </a:rPr>
              <a:t>)</a:t>
            </a:r>
          </a:p>
          <a:p>
            <a:pPr marL="0" indent="0" algn="ctr" eaLnBrk="1" hangingPunct="1">
              <a:lnSpc>
                <a:spcPct val="120000"/>
              </a:lnSpc>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a:p>
            <a:pPr marL="0" indent="0" eaLnBrk="1" hangingPunct="1">
              <a:lnSpc>
                <a:spcPct val="120000"/>
              </a:lnSpc>
              <a:buNone/>
            </a:pPr>
            <a:r>
              <a:rPr lang="en-US" altLang="en-US" sz="2000" dirty="0">
                <a:latin typeface="Arial" panose="020B0604020202020204" pitchFamily="34" charset="0"/>
                <a:cs typeface="Arial" panose="020B0604020202020204" pitchFamily="34" charset="0"/>
              </a:rPr>
              <a:t>The factor 0.03722 is derived by multiplying the molecular weight of </a:t>
            </a:r>
            <a:r>
              <a:rPr lang="en-US" altLang="en-US" sz="2000" dirty="0" err="1">
                <a:latin typeface="Arial" panose="020B0604020202020204" pitchFamily="34" charset="0"/>
                <a:cs typeface="Arial" panose="020B0604020202020204" pitchFamily="34" charset="0"/>
              </a:rPr>
              <a:t>NaOCl</a:t>
            </a:r>
            <a:r>
              <a:rPr lang="en-US" altLang="en-US" sz="2000" dirty="0">
                <a:latin typeface="Arial" panose="020B0604020202020204" pitchFamily="34" charset="0"/>
                <a:cs typeface="Arial" panose="020B0604020202020204" pitchFamily="34" charset="0"/>
              </a:rPr>
              <a:t> (4.45 g/</a:t>
            </a:r>
            <a:r>
              <a:rPr lang="en-US" altLang="en-US" sz="2000" dirty="0" err="1">
                <a:latin typeface="Arial" panose="020B0604020202020204" pitchFamily="34" charset="0"/>
                <a:cs typeface="Arial" panose="020B0604020202020204" pitchFamily="34" charset="0"/>
              </a:rPr>
              <a:t>mol</a:t>
            </a:r>
            <a:r>
              <a:rPr lang="en-US" altLang="en-US" sz="2000" dirty="0">
                <a:latin typeface="Arial" panose="020B0604020202020204" pitchFamily="34" charset="0"/>
                <a:cs typeface="Arial" panose="020B0604020202020204" pitchFamily="34" charset="0"/>
              </a:rPr>
              <a:t>) by 0.001 (mL to L conversion) and dividing by 2 (</a:t>
            </a:r>
            <a:r>
              <a:rPr lang="en-US" altLang="en-US" sz="2000" dirty="0" err="1">
                <a:latin typeface="Arial" panose="020B0604020202020204" pitchFamily="34" charset="0"/>
                <a:cs typeface="Arial" panose="020B0604020202020204" pitchFamily="34" charset="0"/>
              </a:rPr>
              <a:t>mols</a:t>
            </a:r>
            <a:r>
              <a:rPr lang="en-US" altLang="en-US" sz="2000" dirty="0">
                <a:latin typeface="Arial" panose="020B0604020202020204" pitchFamily="34" charset="0"/>
                <a:cs typeface="Arial" panose="020B0604020202020204" pitchFamily="34" charset="0"/>
              </a:rPr>
              <a:t> of thiosulfate per hypochlorite).</a:t>
            </a:r>
          </a:p>
          <a:p>
            <a:pPr marL="0" indent="0" algn="ctr" eaLnBrk="1" hangingPunct="1">
              <a:lnSpc>
                <a:spcPct val="120000"/>
              </a:lnSpc>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p:txBody>
      </p:sp>
      <p:sp>
        <p:nvSpPr>
          <p:cNvPr id="39940" name="Line 4">
            <a:extLst>
              <a:ext uri="{FF2B5EF4-FFF2-40B4-BE49-F238E27FC236}">
                <a16:creationId xmlns:a16="http://schemas.microsoft.com/office/drawing/2014/main" id="{CF70DD3F-6866-472D-BC32-122A5FF5085E}"/>
              </a:ext>
            </a:extLst>
          </p:cNvPr>
          <p:cNvSpPr>
            <a:spLocks noChangeShapeType="1"/>
          </p:cNvSpPr>
          <p:nvPr/>
        </p:nvSpPr>
        <p:spPr bwMode="auto">
          <a:xfrm>
            <a:off x="2133600" y="3886200"/>
            <a:ext cx="480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FF43338-114B-44DC-98CC-DE4A3996718C}"/>
              </a:ext>
            </a:extLst>
          </p:cNvPr>
          <p:cNvSpPr>
            <a:spLocks noGrp="1" noRot="1" noChangeArrowheads="1"/>
          </p:cNvSpPr>
          <p:nvPr>
            <p:ph type="title"/>
          </p:nvPr>
        </p:nvSpPr>
        <p:spPr>
          <a:xfrm>
            <a:off x="1143000" y="152400"/>
            <a:ext cx="7696200" cy="1020763"/>
          </a:xfrm>
        </p:spPr>
        <p:txBody>
          <a:bodyPr/>
          <a:lstStyle/>
          <a:p>
            <a:pPr eaLnBrk="1" hangingPunct="1"/>
            <a:r>
              <a:rPr lang="en-US" altLang="en-US" sz="4300">
                <a:latin typeface="Arial" panose="020B0604020202020204" pitchFamily="34" charset="0"/>
                <a:cs typeface="Arial" panose="020B0604020202020204" pitchFamily="34" charset="0"/>
              </a:rPr>
              <a:t>Chlorine Solutions</a:t>
            </a:r>
          </a:p>
        </p:txBody>
      </p:sp>
      <p:sp>
        <p:nvSpPr>
          <p:cNvPr id="39939" name="Rectangle 3">
            <a:extLst>
              <a:ext uri="{FF2B5EF4-FFF2-40B4-BE49-F238E27FC236}">
                <a16:creationId xmlns:a16="http://schemas.microsoft.com/office/drawing/2014/main" id="{51804507-EB69-4B17-9782-BEC93A93EE50}"/>
              </a:ext>
            </a:extLst>
          </p:cNvPr>
          <p:cNvSpPr>
            <a:spLocks noGrp="1" noRot="1" noChangeArrowheads="1"/>
          </p:cNvSpPr>
          <p:nvPr>
            <p:ph idx="1"/>
          </p:nvPr>
        </p:nvSpPr>
        <p:spPr>
          <a:xfrm>
            <a:off x="1295400" y="1752600"/>
            <a:ext cx="7391400" cy="4525963"/>
          </a:xfrm>
        </p:spPr>
        <p:txBody>
          <a:bodyPr rtlCol="0">
            <a:normAutofit lnSpcReduction="10000"/>
          </a:bodyPr>
          <a:lstStyle/>
          <a:p>
            <a:pPr marL="0" indent="0" eaLnBrk="1" fontAlgn="auto" hangingPunct="1">
              <a:spcAft>
                <a:spcPts val="0"/>
              </a:spcAft>
              <a:buFont typeface="Wingdings" pitchFamily="2" charset="2"/>
              <a:buNone/>
              <a:defRPr/>
            </a:pPr>
            <a:r>
              <a:rPr lang="en-US" sz="3000" dirty="0"/>
              <a:t>4A - Prepare .0015% available chlorine solution.  For 1 L the amount of sodium hypochlorite bleach solution to dilute is determined by:</a:t>
            </a:r>
          </a:p>
          <a:p>
            <a:pPr marL="0" indent="0" eaLnBrk="1" fontAlgn="auto" hangingPunct="1">
              <a:spcAft>
                <a:spcPts val="0"/>
              </a:spcAft>
              <a:buFont typeface="Wingdings" pitchFamily="2" charset="2"/>
              <a:buNone/>
              <a:defRPr/>
            </a:pPr>
            <a:r>
              <a:rPr lang="en-US" sz="3000" dirty="0"/>
              <a:t>	</a:t>
            </a:r>
          </a:p>
          <a:p>
            <a:pPr marL="0" indent="0" eaLnBrk="1" fontAlgn="auto" hangingPunct="1">
              <a:spcAft>
                <a:spcPts val="0"/>
              </a:spcAft>
              <a:buFont typeface="Wingdings" pitchFamily="2" charset="2"/>
              <a:buNone/>
              <a:defRPr/>
            </a:pPr>
            <a:r>
              <a:rPr lang="en-US" sz="3000" dirty="0"/>
              <a:t>	159.4 / % </a:t>
            </a:r>
            <a:r>
              <a:rPr lang="en-US" sz="3000" dirty="0" err="1"/>
              <a:t>NaOCl</a:t>
            </a:r>
            <a:r>
              <a:rPr lang="en-US" sz="3000" dirty="0"/>
              <a:t> = g of bleach to add</a:t>
            </a:r>
          </a:p>
          <a:p>
            <a:pPr marL="0" indent="0" eaLnBrk="1" fontAlgn="auto" hangingPunct="1">
              <a:spcAft>
                <a:spcPts val="0"/>
              </a:spcAft>
              <a:buFont typeface="Wingdings" pitchFamily="2" charset="2"/>
              <a:buNone/>
              <a:defRPr/>
            </a:pPr>
            <a:endParaRPr lang="en-US" sz="3000" dirty="0"/>
          </a:p>
          <a:p>
            <a:pPr marL="0" indent="0" eaLnBrk="1" fontAlgn="auto" hangingPunct="1">
              <a:spcAft>
                <a:spcPts val="0"/>
              </a:spcAft>
              <a:buFont typeface="Wingdings" pitchFamily="2" charset="2"/>
              <a:buNone/>
              <a:defRPr/>
            </a:pPr>
            <a:r>
              <a:rPr lang="en-US" sz="3000" dirty="0"/>
              <a:t>% </a:t>
            </a:r>
            <a:r>
              <a:rPr lang="en-US" sz="3000" dirty="0" err="1"/>
              <a:t>NaOCl</a:t>
            </a:r>
            <a:r>
              <a:rPr lang="en-US" sz="3000" dirty="0"/>
              <a:t> is determined by titration with 0.1N Sodium </a:t>
            </a:r>
            <a:r>
              <a:rPr lang="en-US" sz="3000" dirty="0" err="1"/>
              <a:t>thiosulfate</a:t>
            </a:r>
            <a:r>
              <a:rPr lang="en-US" sz="3000" dirty="0"/>
              <a:t>. </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F2F167D-4731-46E4-87F9-B617674D395F}"/>
              </a:ext>
            </a:extLst>
          </p:cNvPr>
          <p:cNvSpPr>
            <a:spLocks noGrp="1" noRot="1" noChangeArrowheads="1"/>
          </p:cNvSpPr>
          <p:nvPr>
            <p:ph type="title"/>
          </p:nvPr>
        </p:nvSpPr>
        <p:spPr>
          <a:xfrm>
            <a:off x="1143000" y="228600"/>
            <a:ext cx="7696200" cy="914400"/>
          </a:xfrm>
        </p:spPr>
        <p:txBody>
          <a:bodyPr/>
          <a:lstStyle/>
          <a:p>
            <a:pPr eaLnBrk="1" hangingPunct="1"/>
            <a:r>
              <a:rPr lang="en-US" altLang="en-US" sz="4300">
                <a:latin typeface="Arial" panose="020B0604020202020204" pitchFamily="34" charset="0"/>
                <a:cs typeface="Arial" panose="020B0604020202020204" pitchFamily="34" charset="0"/>
              </a:rPr>
              <a:t>Chlorine Solutions</a:t>
            </a:r>
          </a:p>
        </p:txBody>
      </p:sp>
      <p:sp>
        <p:nvSpPr>
          <p:cNvPr id="41987" name="Rectangle 3">
            <a:extLst>
              <a:ext uri="{FF2B5EF4-FFF2-40B4-BE49-F238E27FC236}">
                <a16:creationId xmlns:a16="http://schemas.microsoft.com/office/drawing/2014/main" id="{0B32B4DD-369E-4C28-93E6-926EA5750E01}"/>
              </a:ext>
            </a:extLst>
          </p:cNvPr>
          <p:cNvSpPr>
            <a:spLocks noGrp="1" noRot="1" noChangeArrowheads="1"/>
          </p:cNvSpPr>
          <p:nvPr>
            <p:ph idx="1"/>
          </p:nvPr>
        </p:nvSpPr>
        <p:spPr>
          <a:xfrm>
            <a:off x="1295400" y="1676400"/>
            <a:ext cx="7162800" cy="4525963"/>
          </a:xfrm>
        </p:spPr>
        <p:txBody>
          <a:bodyPr/>
          <a:lstStyle/>
          <a:p>
            <a:pPr marL="0" indent="0" eaLnBrk="1" hangingPunct="1">
              <a:buFont typeface="Wingdings" panose="05000000000000000000" pitchFamily="2" charset="2"/>
              <a:buNone/>
            </a:pPr>
            <a:r>
              <a:rPr lang="en-US" altLang="en-US" dirty="0">
                <a:latin typeface="Arial" panose="020B0604020202020204" pitchFamily="34" charset="0"/>
                <a:cs typeface="Arial" panose="020B0604020202020204" pitchFamily="34" charset="0"/>
              </a:rPr>
              <a:t>5A - determine the amount of stock sodium hypochlorite bleach solution to dilute:</a:t>
            </a:r>
          </a:p>
          <a:p>
            <a:pPr marL="0" indent="0" eaLnBrk="1" hangingPunct="1">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pPr>
            <a:r>
              <a:rPr lang="en-US" altLang="en-US" dirty="0">
                <a:latin typeface="Arial" panose="020B0604020202020204" pitchFamily="34" charset="0"/>
                <a:cs typeface="Arial" panose="020B0604020202020204" pitchFamily="34" charset="0"/>
              </a:rPr>
              <a:t>	4.54 / % </a:t>
            </a:r>
            <a:r>
              <a:rPr lang="en-US" altLang="en-US" dirty="0" err="1">
                <a:latin typeface="Arial" panose="020B0604020202020204" pitchFamily="34" charset="0"/>
                <a:cs typeface="Arial" panose="020B0604020202020204" pitchFamily="34" charset="0"/>
              </a:rPr>
              <a:t>NaOCl</a:t>
            </a:r>
            <a:r>
              <a:rPr lang="en-US" altLang="en-US" dirty="0">
                <a:latin typeface="Arial" panose="020B0604020202020204" pitchFamily="34" charset="0"/>
                <a:cs typeface="Arial" panose="020B0604020202020204" pitchFamily="34" charset="0"/>
              </a:rPr>
              <a:t> = grams to add</a:t>
            </a:r>
          </a:p>
          <a:p>
            <a:pPr marL="0" indent="0" eaLnBrk="1" hangingPunct="1">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pP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NaOCl</a:t>
            </a:r>
            <a:r>
              <a:rPr lang="en-US" altLang="en-US" sz="3000" dirty="0">
                <a:latin typeface="Arial" panose="020B0604020202020204" pitchFamily="34" charset="0"/>
                <a:cs typeface="Arial" panose="020B0604020202020204" pitchFamily="34" charset="0"/>
              </a:rPr>
              <a:t> is determined by titration with 0.1N Sodium thiosulfate. </a:t>
            </a:r>
          </a:p>
          <a:p>
            <a:pPr marL="0" indent="0" eaLnBrk="1" hangingPunct="1">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05EC974-D57F-4121-BFE0-E5190719BBB4}"/>
              </a:ext>
            </a:extLst>
          </p:cNvPr>
          <p:cNvSpPr>
            <a:spLocks noGrp="1" noRot="1" noChangeArrowheads="1"/>
          </p:cNvSpPr>
          <p:nvPr>
            <p:ph type="title"/>
          </p:nvPr>
        </p:nvSpPr>
        <p:spPr>
          <a:xfrm>
            <a:off x="1143000" y="228600"/>
            <a:ext cx="7696200" cy="914400"/>
          </a:xfrm>
        </p:spPr>
        <p:txBody>
          <a:bodyPr/>
          <a:lstStyle/>
          <a:p>
            <a:pPr eaLnBrk="1" hangingPunct="1"/>
            <a:r>
              <a:rPr lang="en-US" altLang="en-US" sz="4300">
                <a:latin typeface="Arial" panose="020B0604020202020204" pitchFamily="34" charset="0"/>
                <a:cs typeface="Arial" panose="020B0604020202020204" pitchFamily="34" charset="0"/>
              </a:rPr>
              <a:t>Final Detergent Solutions</a:t>
            </a:r>
          </a:p>
        </p:txBody>
      </p:sp>
      <p:sp>
        <p:nvSpPr>
          <p:cNvPr id="43011" name="Rectangle 3">
            <a:extLst>
              <a:ext uri="{FF2B5EF4-FFF2-40B4-BE49-F238E27FC236}">
                <a16:creationId xmlns:a16="http://schemas.microsoft.com/office/drawing/2014/main" id="{BCF50BFA-8B68-47F3-9318-165DD743DD68}"/>
              </a:ext>
            </a:extLst>
          </p:cNvPr>
          <p:cNvSpPr>
            <a:spLocks noGrp="1" noRot="1" noChangeArrowheads="1"/>
          </p:cNvSpPr>
          <p:nvPr>
            <p:ph idx="1"/>
          </p:nvPr>
        </p:nvSpPr>
        <p:spPr>
          <a:xfrm>
            <a:off x="1143000" y="1828800"/>
            <a:ext cx="7772400" cy="4525963"/>
          </a:xfrm>
        </p:spPr>
        <p:txBody>
          <a:bodyPr/>
          <a:lstStyle/>
          <a:p>
            <a:pPr eaLnBrk="1" hangingPunct="1"/>
            <a:r>
              <a:rPr lang="en-US" altLang="en-US" dirty="0">
                <a:latin typeface="Arial" panose="020B0604020202020204" pitchFamily="34" charset="0"/>
                <a:cs typeface="Arial" panose="020B0604020202020204" pitchFamily="34" charset="0"/>
              </a:rPr>
              <a:t>1A &amp; 1B – Add the detergent solution to the canister (0.37%=1000mL+3.7g powder detergent)</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2A &amp; 3A– Add the detergent solution to the canister (0.15%= 1000mL+1.5g powder detergent)</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18EE94E-62D8-4B4C-9EDB-004A82953B57}"/>
              </a:ext>
            </a:extLst>
          </p:cNvPr>
          <p:cNvSpPr>
            <a:spLocks noGrp="1" noRot="1" noChangeArrowheads="1"/>
          </p:cNvSpPr>
          <p:nvPr>
            <p:ph type="title"/>
          </p:nvPr>
        </p:nvSpPr>
        <p:spPr>
          <a:xfrm>
            <a:off x="1143000" y="381000"/>
            <a:ext cx="7696200" cy="1249363"/>
          </a:xfrm>
        </p:spPr>
        <p:txBody>
          <a:bodyPr/>
          <a:lstStyle/>
          <a:p>
            <a:pPr eaLnBrk="1" hangingPunct="1"/>
            <a:r>
              <a:rPr lang="en-US" altLang="en-US" sz="4300">
                <a:latin typeface="Arial" panose="020B0604020202020204" pitchFamily="34" charset="0"/>
                <a:cs typeface="Arial" panose="020B0604020202020204" pitchFamily="34" charset="0"/>
              </a:rPr>
              <a:t>Final Detergent/Chlorine Solutions</a:t>
            </a:r>
          </a:p>
        </p:txBody>
      </p:sp>
      <p:sp>
        <p:nvSpPr>
          <p:cNvPr id="44035" name="Rectangle 3">
            <a:extLst>
              <a:ext uri="{FF2B5EF4-FFF2-40B4-BE49-F238E27FC236}">
                <a16:creationId xmlns:a16="http://schemas.microsoft.com/office/drawing/2014/main" id="{ACF38AFF-450C-4723-B3B9-A89FB0E417BC}"/>
              </a:ext>
            </a:extLst>
          </p:cNvPr>
          <p:cNvSpPr>
            <a:spLocks noGrp="1" noRot="1" noChangeArrowheads="1"/>
          </p:cNvSpPr>
          <p:nvPr>
            <p:ph idx="1"/>
          </p:nvPr>
        </p:nvSpPr>
        <p:spPr>
          <a:xfrm>
            <a:off x="1143000" y="2057400"/>
            <a:ext cx="7696200" cy="4525963"/>
          </a:xfrm>
        </p:spPr>
        <p:txBody>
          <a:bodyPr/>
          <a:lstStyle/>
          <a:p>
            <a:pPr eaLnBrk="1" hangingPunct="1">
              <a:lnSpc>
                <a:spcPct val="90000"/>
              </a:lnSpc>
            </a:pPr>
            <a:r>
              <a:rPr lang="en-US" altLang="en-US" dirty="0">
                <a:latin typeface="Arial" panose="020B0604020202020204" pitchFamily="34" charset="0"/>
                <a:cs typeface="Arial" panose="020B0604020202020204" pitchFamily="34" charset="0"/>
              </a:rPr>
              <a:t>4A – Add 45 mL of detergent solution to canister.  Add 5 mL of .015% available chlorine solution to the canister for a total of 50 mL</a:t>
            </a:r>
          </a:p>
          <a:p>
            <a:pPr eaLnBrk="1" hangingPunct="1">
              <a:lnSpc>
                <a:spcPct val="90000"/>
              </a:lnSpc>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a:p>
            <a:pPr eaLnBrk="1" hangingPunct="1">
              <a:lnSpc>
                <a:spcPct val="90000"/>
              </a:lnSpc>
            </a:pPr>
            <a:r>
              <a:rPr lang="en-US" altLang="en-US" dirty="0">
                <a:latin typeface="Arial" panose="020B0604020202020204" pitchFamily="34" charset="0"/>
                <a:cs typeface="Arial" panose="020B0604020202020204" pitchFamily="34" charset="0"/>
              </a:rPr>
              <a:t>5A – Weigh correct amount of bleach into graduated cylinder and add detergent solution to make a total volume of 150 mL</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FBFB1EA-B741-41ED-874C-A9556A74D36A}"/>
              </a:ext>
            </a:extLst>
          </p:cNvPr>
          <p:cNvSpPr>
            <a:spLocks noGrp="1" noRot="1" noChangeArrowheads="1"/>
          </p:cNvSpPr>
          <p:nvPr>
            <p:ph type="title"/>
          </p:nvPr>
        </p:nvSpPr>
        <p:spPr>
          <a:xfrm>
            <a:off x="1143000" y="152400"/>
            <a:ext cx="7696200" cy="1020763"/>
          </a:xfrm>
        </p:spPr>
        <p:txBody>
          <a:bodyPr/>
          <a:lstStyle/>
          <a:p>
            <a:pPr eaLnBrk="1" hangingPunct="1"/>
            <a:r>
              <a:rPr lang="en-US" altLang="en-US" sz="4300">
                <a:latin typeface="Arial" panose="020B0604020202020204" pitchFamily="34" charset="0"/>
                <a:cs typeface="Arial" panose="020B0604020202020204" pitchFamily="34" charset="0"/>
              </a:rPr>
              <a:t>Procedure </a:t>
            </a:r>
          </a:p>
        </p:txBody>
      </p:sp>
      <p:sp>
        <p:nvSpPr>
          <p:cNvPr id="45059" name="Rectangle 3">
            <a:extLst>
              <a:ext uri="{FF2B5EF4-FFF2-40B4-BE49-F238E27FC236}">
                <a16:creationId xmlns:a16="http://schemas.microsoft.com/office/drawing/2014/main" id="{C90B652A-4C96-4EC8-A344-DA4F1461B987}"/>
              </a:ext>
            </a:extLst>
          </p:cNvPr>
          <p:cNvSpPr>
            <a:spLocks noGrp="1" noRot="1" noChangeArrowheads="1"/>
          </p:cNvSpPr>
          <p:nvPr>
            <p:ph idx="1"/>
          </p:nvPr>
        </p:nvSpPr>
        <p:spPr>
          <a:xfrm>
            <a:off x="1143000" y="1676400"/>
            <a:ext cx="7696200" cy="4525963"/>
          </a:xfrm>
        </p:spPr>
        <p:txBody>
          <a:bodyPr/>
          <a:lstStyle/>
          <a:p>
            <a:pPr eaLnBrk="1" hangingPunct="1"/>
            <a:r>
              <a:rPr lang="en-US" altLang="en-US" sz="2400" dirty="0">
                <a:latin typeface="Arial" panose="020B0604020202020204" pitchFamily="34" charset="0"/>
                <a:cs typeface="Arial" panose="020B0604020202020204" pitchFamily="34" charset="0"/>
              </a:rPr>
              <a:t>Set temperature in laundering machine</a:t>
            </a:r>
          </a:p>
          <a:p>
            <a:pPr eaLnBrk="1" hangingPunct="1"/>
            <a:r>
              <a:rPr lang="en-US" altLang="en-US" sz="2400" dirty="0">
                <a:latin typeface="Arial" panose="020B0604020202020204" pitchFamily="34" charset="0"/>
                <a:cs typeface="Arial" panose="020B0604020202020204" pitchFamily="34" charset="0"/>
              </a:rPr>
              <a:t>Add detergent </a:t>
            </a:r>
            <a:r>
              <a:rPr lang="en-US" altLang="en-US" sz="2400" dirty="0"/>
              <a:t>(&amp; chlorine) </a:t>
            </a:r>
            <a:r>
              <a:rPr lang="en-US" altLang="en-US" sz="2400" dirty="0">
                <a:latin typeface="Arial" panose="020B0604020202020204" pitchFamily="34" charset="0"/>
                <a:cs typeface="Arial" panose="020B0604020202020204" pitchFamily="34" charset="0"/>
              </a:rPr>
              <a:t>solution to canister</a:t>
            </a:r>
          </a:p>
          <a:p>
            <a:pPr eaLnBrk="1" hangingPunct="1"/>
            <a:r>
              <a:rPr lang="en-US" altLang="en-US" sz="2400" dirty="0">
                <a:latin typeface="Arial" panose="020B0604020202020204" pitchFamily="34" charset="0"/>
                <a:cs typeface="Arial" panose="020B0604020202020204" pitchFamily="34" charset="0"/>
              </a:rPr>
              <a:t>Add stainless steel (or rubber in Option 1B) balls to canister</a:t>
            </a:r>
          </a:p>
          <a:p>
            <a:pPr eaLnBrk="1" hangingPunct="1"/>
            <a:r>
              <a:rPr lang="en-US" altLang="en-US" sz="2400" dirty="0">
                <a:latin typeface="Arial" panose="020B0604020202020204" pitchFamily="34" charset="0"/>
                <a:cs typeface="Arial" panose="020B0604020202020204" pitchFamily="34" charset="0"/>
              </a:rPr>
              <a:t>Load canister in machine</a:t>
            </a:r>
          </a:p>
          <a:p>
            <a:pPr lvl="1" eaLnBrk="1" hangingPunct="1"/>
            <a:r>
              <a:rPr lang="en-US" altLang="en-US" sz="2000" dirty="0">
                <a:latin typeface="Arial" panose="020B0604020202020204" pitchFamily="34" charset="0"/>
                <a:cs typeface="Arial" panose="020B0604020202020204" pitchFamily="34" charset="0"/>
              </a:rPr>
              <a:t>Balance canisters on shaft</a:t>
            </a:r>
          </a:p>
          <a:p>
            <a:pPr lvl="1"/>
            <a:r>
              <a:rPr lang="en-US" altLang="en-US" sz="2000" dirty="0"/>
              <a:t>Mount Type 1 vertically</a:t>
            </a:r>
          </a:p>
          <a:p>
            <a:pPr lvl="1"/>
            <a:r>
              <a:rPr lang="en-US" altLang="en-US" sz="2000" dirty="0"/>
              <a:t>Mount Type 2 horizontally</a:t>
            </a:r>
          </a:p>
          <a:p>
            <a:pPr eaLnBrk="1" hangingPunct="1"/>
            <a:r>
              <a:rPr lang="en-US" altLang="en-US" sz="2400" dirty="0">
                <a:latin typeface="Arial" panose="020B0604020202020204" pitchFamily="34" charset="0"/>
                <a:cs typeface="Arial" panose="020B0604020202020204" pitchFamily="34" charset="0"/>
              </a:rPr>
              <a:t>Preheat detergent solution</a:t>
            </a:r>
          </a:p>
          <a:p>
            <a:pPr eaLnBrk="1" hangingPunct="1"/>
            <a:r>
              <a:rPr lang="en-US" altLang="en-US" sz="2400" dirty="0">
                <a:latin typeface="Arial" panose="020B0604020202020204" pitchFamily="34" charset="0"/>
                <a:cs typeface="Arial" panose="020B0604020202020204" pitchFamily="34" charset="0"/>
              </a:rPr>
              <a:t>Add test specimen</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D54F8DC-4B27-41D3-82D4-C29EAD770778}"/>
              </a:ext>
            </a:extLst>
          </p:cNvPr>
          <p:cNvSpPr>
            <a:spLocks noGrp="1" noRot="1" noChangeArrowheads="1"/>
          </p:cNvSpPr>
          <p:nvPr>
            <p:ph type="title"/>
          </p:nvPr>
        </p:nvSpPr>
        <p:spPr>
          <a:xfrm>
            <a:off x="1143000" y="152400"/>
            <a:ext cx="7696200" cy="1020763"/>
          </a:xfrm>
        </p:spPr>
        <p:txBody>
          <a:bodyPr/>
          <a:lstStyle/>
          <a:p>
            <a:pPr eaLnBrk="1" hangingPunct="1"/>
            <a:r>
              <a:rPr lang="en-US" altLang="en-US" sz="4300">
                <a:latin typeface="Arial" panose="020B0604020202020204" pitchFamily="34" charset="0"/>
                <a:cs typeface="Arial" panose="020B0604020202020204" pitchFamily="34" charset="0"/>
              </a:rPr>
              <a:t>Procedure</a:t>
            </a:r>
          </a:p>
        </p:txBody>
      </p:sp>
      <p:sp>
        <p:nvSpPr>
          <p:cNvPr id="46083" name="Rectangle 3">
            <a:extLst>
              <a:ext uri="{FF2B5EF4-FFF2-40B4-BE49-F238E27FC236}">
                <a16:creationId xmlns:a16="http://schemas.microsoft.com/office/drawing/2014/main" id="{1831D9B1-F98F-48DB-BFE6-CDBDCCD3AE78}"/>
              </a:ext>
            </a:extLst>
          </p:cNvPr>
          <p:cNvSpPr>
            <a:spLocks noGrp="1" noRot="1" noChangeArrowheads="1"/>
          </p:cNvSpPr>
          <p:nvPr>
            <p:ph idx="1"/>
          </p:nvPr>
        </p:nvSpPr>
        <p:spPr>
          <a:xfrm>
            <a:off x="1143000" y="1676400"/>
            <a:ext cx="7696200" cy="4525963"/>
          </a:xfrm>
        </p:spPr>
        <p:txBody>
          <a:bodyPr/>
          <a:lstStyle/>
          <a:p>
            <a:pPr eaLnBrk="1" hangingPunct="1"/>
            <a:r>
              <a:rPr lang="en-US" altLang="en-US" sz="2800" dirty="0">
                <a:latin typeface="Arial" panose="020B0604020202020204" pitchFamily="34" charset="0"/>
                <a:cs typeface="Arial" panose="020B0604020202020204" pitchFamily="34" charset="0"/>
              </a:rPr>
              <a:t>Run test</a:t>
            </a:r>
          </a:p>
          <a:p>
            <a:pPr eaLnBrk="1" hangingPunct="1"/>
            <a:r>
              <a:rPr lang="en-US" altLang="en-US" sz="2800" dirty="0">
                <a:latin typeface="Arial" panose="020B0604020202020204" pitchFamily="34" charset="0"/>
                <a:cs typeface="Arial" panose="020B0604020202020204" pitchFamily="34" charset="0"/>
              </a:rPr>
              <a:t>Remove canisters after test cycle is completed</a:t>
            </a:r>
          </a:p>
          <a:p>
            <a:pPr eaLnBrk="1" hangingPunct="1"/>
            <a:r>
              <a:rPr lang="en-US" altLang="en-US" sz="2800" dirty="0">
                <a:latin typeface="Arial" panose="020B0604020202020204" pitchFamily="34" charset="0"/>
                <a:cs typeface="Arial" panose="020B0604020202020204" pitchFamily="34" charset="0"/>
              </a:rPr>
              <a:t>Empty contents into beaker</a:t>
            </a:r>
          </a:p>
          <a:p>
            <a:pPr eaLnBrk="1" hangingPunct="1"/>
            <a:r>
              <a:rPr lang="en-US" altLang="en-US" sz="2800" dirty="0">
                <a:latin typeface="Arial" panose="020B0604020202020204" pitchFamily="34" charset="0"/>
                <a:cs typeface="Arial" panose="020B0604020202020204" pitchFamily="34" charset="0"/>
              </a:rPr>
              <a:t>Rinse test specimen 3 times at 40 ± 3</a:t>
            </a:r>
            <a:r>
              <a:rPr lang="en-US" altLang="en-US" sz="2800" dirty="0">
                <a:latin typeface="Arial" panose="020B0604020202020204" pitchFamily="34" charset="0"/>
                <a:cs typeface="Tahoma" panose="020B0604030504040204" pitchFamily="34" charset="0"/>
              </a:rPr>
              <a:t>°</a:t>
            </a:r>
            <a:r>
              <a:rPr lang="en-US" altLang="en-US" sz="2800" dirty="0">
                <a:latin typeface="Arial" panose="020B0604020202020204" pitchFamily="34" charset="0"/>
                <a:cs typeface="Arial" panose="020B0604020202020204" pitchFamily="34" charset="0"/>
              </a:rPr>
              <a:t>C for 1 minute periods</a:t>
            </a:r>
          </a:p>
          <a:p>
            <a:pPr eaLnBrk="1" hangingPunct="1"/>
            <a:r>
              <a:rPr lang="en-US" altLang="en-US" sz="2800" dirty="0">
                <a:latin typeface="Arial" panose="020B0604020202020204" pitchFamily="34" charset="0"/>
                <a:cs typeface="Arial" panose="020B0604020202020204" pitchFamily="34" charset="0"/>
              </a:rPr>
              <a:t>Blot excess water</a:t>
            </a:r>
          </a:p>
          <a:p>
            <a:pPr eaLnBrk="1" hangingPunct="1"/>
            <a:r>
              <a:rPr lang="en-US" altLang="en-US" sz="2800" dirty="0">
                <a:latin typeface="Arial" panose="020B0604020202020204" pitchFamily="34" charset="0"/>
                <a:cs typeface="Arial" panose="020B0604020202020204" pitchFamily="34" charset="0"/>
              </a:rPr>
              <a:t>Dry specimens in oven, air dry, or tumble dry in nylon mesh bag</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98A40CD-4ECF-4711-A95D-ABC8C2F5E8A3}"/>
              </a:ext>
            </a:extLst>
          </p:cNvPr>
          <p:cNvSpPr>
            <a:spLocks noGrp="1" noRot="1" noChangeArrowheads="1"/>
          </p:cNvSpPr>
          <p:nvPr>
            <p:ph type="title"/>
          </p:nvPr>
        </p:nvSpPr>
        <p:spPr>
          <a:xfrm>
            <a:off x="1143000" y="228600"/>
            <a:ext cx="7696200" cy="914400"/>
          </a:xfrm>
        </p:spPr>
        <p:txBody>
          <a:bodyPr/>
          <a:lstStyle/>
          <a:p>
            <a:pPr eaLnBrk="1" hangingPunct="1"/>
            <a:r>
              <a:rPr lang="en-US" altLang="en-US" sz="4300">
                <a:latin typeface="Arial" panose="020B0604020202020204" pitchFamily="34" charset="0"/>
                <a:cs typeface="Arial" panose="020B0604020202020204" pitchFamily="34" charset="0"/>
              </a:rPr>
              <a:t>Evaluation</a:t>
            </a:r>
          </a:p>
        </p:txBody>
      </p:sp>
      <p:sp>
        <p:nvSpPr>
          <p:cNvPr id="47107" name="Rectangle 3">
            <a:extLst>
              <a:ext uri="{FF2B5EF4-FFF2-40B4-BE49-F238E27FC236}">
                <a16:creationId xmlns:a16="http://schemas.microsoft.com/office/drawing/2014/main" id="{3CC23B61-8057-47AE-8A98-CCFADA8D8AC8}"/>
              </a:ext>
            </a:extLst>
          </p:cNvPr>
          <p:cNvSpPr>
            <a:spLocks noGrp="1" noRot="1" noChangeArrowheads="1"/>
          </p:cNvSpPr>
          <p:nvPr>
            <p:ph idx="1"/>
          </p:nvPr>
        </p:nvSpPr>
        <p:spPr>
          <a:xfrm>
            <a:off x="1143000" y="1828800"/>
            <a:ext cx="7696200" cy="4525963"/>
          </a:xfrm>
        </p:spPr>
        <p:txBody>
          <a:bodyPr/>
          <a:lstStyle/>
          <a:p>
            <a:pPr eaLnBrk="1" hangingPunct="1"/>
            <a:r>
              <a:rPr lang="en-US" altLang="en-US" sz="2400" dirty="0">
                <a:latin typeface="Arial" panose="020B0604020202020204" pitchFamily="34" charset="0"/>
                <a:cs typeface="Arial" panose="020B0604020202020204" pitchFamily="34" charset="0"/>
              </a:rPr>
              <a:t>Allow specimens to condition at 65 ± 5% relative humidity and 21 ± 2</a:t>
            </a:r>
            <a:r>
              <a:rPr lang="en-US" altLang="en-US" sz="2400" dirty="0">
                <a:latin typeface="Arial" panose="020B0604020202020204" pitchFamily="34" charset="0"/>
                <a:cs typeface="Tahoma" panose="020B0604030504040204" pitchFamily="34" charset="0"/>
              </a:rPr>
              <a:t>°</a:t>
            </a:r>
            <a:r>
              <a:rPr lang="en-US" altLang="en-US" sz="2400" dirty="0">
                <a:latin typeface="Arial" panose="020B0604020202020204" pitchFamily="34" charset="0"/>
                <a:cs typeface="Arial" panose="020B0604020202020204" pitchFamily="34" charset="0"/>
              </a:rPr>
              <a:t>C for 1 hour before evaluating.</a:t>
            </a:r>
          </a:p>
          <a:p>
            <a:pPr eaLnBrk="1" hangingPunct="1"/>
            <a:r>
              <a:rPr lang="en-US" altLang="en-US" sz="2400" dirty="0">
                <a:latin typeface="Arial" panose="020B0604020202020204" pitchFamily="34" charset="0"/>
                <a:cs typeface="Arial" panose="020B0604020202020204" pitchFamily="34" charset="0"/>
              </a:rPr>
              <a:t>Prepare specimens and multifiber for evaluation.	</a:t>
            </a:r>
          </a:p>
          <a:p>
            <a:pPr lvl="1" eaLnBrk="1" hangingPunct="1"/>
            <a:r>
              <a:rPr lang="en-US" altLang="en-US" sz="2400" dirty="0">
                <a:latin typeface="Arial" panose="020B0604020202020204" pitchFamily="34" charset="0"/>
                <a:cs typeface="Arial" panose="020B0604020202020204" pitchFamily="34" charset="0"/>
              </a:rPr>
              <a:t>Trim unraveled yarns </a:t>
            </a:r>
          </a:p>
          <a:p>
            <a:pPr lvl="1" eaLnBrk="1" hangingPunct="1"/>
            <a:r>
              <a:rPr lang="en-US" altLang="en-US" sz="2400" dirty="0">
                <a:latin typeface="Arial" panose="020B0604020202020204" pitchFamily="34" charset="0"/>
                <a:cs typeface="Arial" panose="020B0604020202020204" pitchFamily="34" charset="0"/>
              </a:rPr>
              <a:t>Brush to remove loose fibers on specimen surface or to restore pile</a:t>
            </a:r>
          </a:p>
          <a:p>
            <a:pPr lvl="1" eaLnBrk="1" hangingPunct="1"/>
            <a:r>
              <a:rPr lang="en-US" altLang="en-US" sz="2400" dirty="0"/>
              <a:t>Smooth specimen</a:t>
            </a:r>
          </a:p>
          <a:p>
            <a:pPr lvl="1" eaLnBrk="1" hangingPunct="1"/>
            <a:r>
              <a:rPr lang="en-US" altLang="en-US" sz="2400" dirty="0"/>
              <a:t>Align yarn specimens</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A6DBFAC-F3FF-46C9-A86E-7D98E5E8A2D0}"/>
              </a:ext>
            </a:extLst>
          </p:cNvPr>
          <p:cNvSpPr>
            <a:spLocks noGrp="1" noRot="1" noChangeArrowheads="1"/>
          </p:cNvSpPr>
          <p:nvPr>
            <p:ph type="title"/>
          </p:nvPr>
        </p:nvSpPr>
        <p:spPr>
          <a:xfrm>
            <a:off x="1143000" y="228600"/>
            <a:ext cx="7696200" cy="914400"/>
          </a:xfrm>
        </p:spPr>
        <p:txBody>
          <a:bodyPr/>
          <a:lstStyle/>
          <a:p>
            <a:pPr eaLnBrk="1" hangingPunct="1"/>
            <a:r>
              <a:rPr lang="en-US" altLang="en-US" sz="4300">
                <a:latin typeface="Arial" panose="020B0604020202020204" pitchFamily="34" charset="0"/>
                <a:cs typeface="Arial" panose="020B0604020202020204" pitchFamily="34" charset="0"/>
              </a:rPr>
              <a:t>Evaluation</a:t>
            </a:r>
          </a:p>
        </p:txBody>
      </p:sp>
      <p:sp>
        <p:nvSpPr>
          <p:cNvPr id="48131" name="Rectangle 3">
            <a:extLst>
              <a:ext uri="{FF2B5EF4-FFF2-40B4-BE49-F238E27FC236}">
                <a16:creationId xmlns:a16="http://schemas.microsoft.com/office/drawing/2014/main" id="{B59A46FD-5A37-46D9-A526-FA34B55A8BCE}"/>
              </a:ext>
            </a:extLst>
          </p:cNvPr>
          <p:cNvSpPr>
            <a:spLocks noGrp="1" noRot="1" noChangeArrowheads="1"/>
          </p:cNvSpPr>
          <p:nvPr>
            <p:ph idx="1"/>
          </p:nvPr>
        </p:nvSpPr>
        <p:spPr>
          <a:xfrm>
            <a:off x="1143000" y="1752600"/>
            <a:ext cx="7696200" cy="3810000"/>
          </a:xfrm>
        </p:spPr>
        <p:txBody>
          <a:bodyPr/>
          <a:lstStyle/>
          <a:p>
            <a:pPr eaLnBrk="1" hangingPunct="1"/>
            <a:r>
              <a:rPr lang="en-US" altLang="en-US" dirty="0">
                <a:latin typeface="Arial" panose="020B0604020202020204" pitchFamily="34" charset="0"/>
                <a:cs typeface="Arial" panose="020B0604020202020204" pitchFamily="34" charset="0"/>
              </a:rPr>
              <a:t>Evaluate the color change of the test specimens</a:t>
            </a:r>
          </a:p>
          <a:p>
            <a:pPr lvl="1" eaLnBrk="1" hangingPunct="1"/>
            <a:r>
              <a:rPr lang="en-US" altLang="en-US" dirty="0">
                <a:latin typeface="Arial" panose="020B0604020202020204" pitchFamily="34" charset="0"/>
                <a:cs typeface="Arial" panose="020B0604020202020204" pitchFamily="34" charset="0"/>
              </a:rPr>
              <a:t>Evaluation Procedure 1 using the Gray Scale for Color Change</a:t>
            </a:r>
          </a:p>
          <a:p>
            <a:pPr lvl="1" eaLnBrk="1" hangingPunct="1"/>
            <a:r>
              <a:rPr lang="en-US" altLang="en-US" dirty="0">
                <a:latin typeface="Arial" panose="020B0604020202020204" pitchFamily="34" charset="0"/>
                <a:cs typeface="Arial" panose="020B0604020202020204" pitchFamily="34" charset="0"/>
              </a:rPr>
              <a:t>Evaluation Procedure 7 can be used for instrumental evaluation of the specimens.</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E18DFF8-9350-4805-BB00-F50A63C208C3}"/>
              </a:ext>
            </a:extLst>
          </p:cNvPr>
          <p:cNvSpPr>
            <a:spLocks noGrp="1" noRot="1" noChangeArrowheads="1"/>
          </p:cNvSpPr>
          <p:nvPr>
            <p:ph type="title"/>
          </p:nvPr>
        </p:nvSpPr>
        <p:spPr>
          <a:xfrm>
            <a:off x="1143000" y="228600"/>
            <a:ext cx="7696200" cy="914400"/>
          </a:xfrm>
        </p:spPr>
        <p:txBody>
          <a:bodyPr/>
          <a:lstStyle/>
          <a:p>
            <a:pPr eaLnBrk="1" hangingPunct="1"/>
            <a:r>
              <a:rPr lang="en-US" altLang="en-US" sz="4300">
                <a:latin typeface="Arial" panose="020B0604020202020204" pitchFamily="34" charset="0"/>
                <a:cs typeface="Arial" panose="020B0604020202020204" pitchFamily="34" charset="0"/>
              </a:rPr>
              <a:t>Evaluation</a:t>
            </a:r>
          </a:p>
        </p:txBody>
      </p:sp>
      <p:sp>
        <p:nvSpPr>
          <p:cNvPr id="49155" name="Rectangle 3">
            <a:extLst>
              <a:ext uri="{FF2B5EF4-FFF2-40B4-BE49-F238E27FC236}">
                <a16:creationId xmlns:a16="http://schemas.microsoft.com/office/drawing/2014/main" id="{65CF2DD1-D9AC-4211-939A-16326AE0B33D}"/>
              </a:ext>
            </a:extLst>
          </p:cNvPr>
          <p:cNvSpPr>
            <a:spLocks noGrp="1" noRot="1" noChangeArrowheads="1"/>
          </p:cNvSpPr>
          <p:nvPr>
            <p:ph idx="1"/>
          </p:nvPr>
        </p:nvSpPr>
        <p:spPr>
          <a:xfrm>
            <a:off x="1143000" y="1752600"/>
            <a:ext cx="7696200" cy="4038600"/>
          </a:xfrm>
        </p:spPr>
        <p:txBody>
          <a:bodyPr/>
          <a:lstStyle/>
          <a:p>
            <a:pPr eaLnBrk="1" hangingPunct="1"/>
            <a:r>
              <a:rPr lang="en-US" altLang="en-US" dirty="0">
                <a:latin typeface="Arial" panose="020B0604020202020204" pitchFamily="34" charset="0"/>
                <a:cs typeface="Arial" panose="020B0604020202020204" pitchFamily="34" charset="0"/>
              </a:rPr>
              <a:t>Evaluate the staining of multifiber or adjacent fabric</a:t>
            </a:r>
          </a:p>
          <a:p>
            <a:pPr lvl="1" eaLnBrk="1" hangingPunct="1"/>
            <a:r>
              <a:rPr lang="en-US" altLang="en-US" dirty="0">
                <a:latin typeface="Arial" panose="020B0604020202020204" pitchFamily="34" charset="0"/>
                <a:cs typeface="Arial" panose="020B0604020202020204" pitchFamily="34" charset="0"/>
              </a:rPr>
              <a:t>Evaluation Procedure 2 using the Gray Scale for Staining.</a:t>
            </a:r>
          </a:p>
          <a:p>
            <a:pPr lvl="1" eaLnBrk="1" hangingPunct="1"/>
            <a:r>
              <a:rPr lang="en-US" altLang="en-US" dirty="0">
                <a:latin typeface="Arial" panose="020B0604020202020204" pitchFamily="34" charset="0"/>
                <a:cs typeface="Arial" panose="020B0604020202020204" pitchFamily="34" charset="0"/>
              </a:rPr>
              <a:t>Evaluation Procedure 8 can be used for evaluation of the specimens using the 9-step Chromatic Transference Scale.</a:t>
            </a:r>
          </a:p>
          <a:p>
            <a:pPr lvl="1" eaLnBrk="1" hangingPunct="1"/>
            <a:r>
              <a:rPr lang="en-US" altLang="en-US" dirty="0">
                <a:latin typeface="Arial" panose="020B0604020202020204" pitchFamily="34" charset="0"/>
                <a:cs typeface="Arial" panose="020B0604020202020204" pitchFamily="34" charset="0"/>
              </a:rPr>
              <a:t>Evaluation Procedure 12 can be used for instrumental evaluation of the specimens.</a:t>
            </a:r>
          </a:p>
          <a:p>
            <a:pPr lvl="1"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B8C93D-D026-4715-A62D-D4548F0F135B}"/>
              </a:ext>
            </a:extLst>
          </p:cNvPr>
          <p:cNvSpPr>
            <a:spLocks noGrp="1" noRot="1" noChangeArrowheads="1"/>
          </p:cNvSpPr>
          <p:nvPr>
            <p:ph type="title"/>
          </p:nvPr>
        </p:nvSpPr>
        <p:spPr>
          <a:xfrm>
            <a:off x="1143000" y="304800"/>
            <a:ext cx="7696200" cy="1143000"/>
          </a:xfrm>
        </p:spPr>
        <p:txBody>
          <a:bodyPr/>
          <a:lstStyle/>
          <a:p>
            <a:pPr eaLnBrk="1" hangingPunct="1"/>
            <a:r>
              <a:rPr lang="en-US" altLang="en-US" sz="4300">
                <a:latin typeface="Arial" panose="020B0604020202020204" pitchFamily="34" charset="0"/>
                <a:cs typeface="Arial" panose="020B0604020202020204" pitchFamily="34" charset="0"/>
              </a:rPr>
              <a:t>Key Points</a:t>
            </a:r>
          </a:p>
        </p:txBody>
      </p:sp>
      <p:sp>
        <p:nvSpPr>
          <p:cNvPr id="23555" name="Rectangle 3">
            <a:extLst>
              <a:ext uri="{FF2B5EF4-FFF2-40B4-BE49-F238E27FC236}">
                <a16:creationId xmlns:a16="http://schemas.microsoft.com/office/drawing/2014/main" id="{2D154F89-3ED4-471C-B297-6DC0B75C0518}"/>
              </a:ext>
            </a:extLst>
          </p:cNvPr>
          <p:cNvSpPr>
            <a:spLocks noGrp="1" noRot="1" noChangeArrowheads="1"/>
          </p:cNvSpPr>
          <p:nvPr>
            <p:ph idx="1"/>
          </p:nvPr>
        </p:nvSpPr>
        <p:spPr>
          <a:xfrm>
            <a:off x="1143000" y="2286000"/>
            <a:ext cx="7696200" cy="3048000"/>
          </a:xfrm>
        </p:spPr>
        <p:txBody>
          <a:bodyPr/>
          <a:lstStyle/>
          <a:p>
            <a:pPr eaLnBrk="1" hangingPunct="1"/>
            <a:r>
              <a:rPr lang="en-US" altLang="en-US" sz="3000">
                <a:latin typeface="Arial" panose="020B0604020202020204" pitchFamily="34" charset="0"/>
                <a:cs typeface="Arial" panose="020B0604020202020204" pitchFamily="34" charset="0"/>
              </a:rPr>
              <a:t>Temperature</a:t>
            </a:r>
          </a:p>
          <a:p>
            <a:pPr eaLnBrk="1" hangingPunct="1"/>
            <a:r>
              <a:rPr lang="en-US" altLang="en-US" sz="3000">
                <a:latin typeface="Arial" panose="020B0604020202020204" pitchFamily="34" charset="0"/>
                <a:cs typeface="Arial" panose="020B0604020202020204" pitchFamily="34" charset="0"/>
              </a:rPr>
              <a:t>Detergent solution</a:t>
            </a:r>
          </a:p>
          <a:p>
            <a:pPr eaLnBrk="1" hangingPunct="1"/>
            <a:r>
              <a:rPr lang="en-US" altLang="en-US" sz="3000">
                <a:latin typeface="Arial" panose="020B0604020202020204" pitchFamily="34" charset="0"/>
                <a:cs typeface="Arial" panose="020B0604020202020204" pitchFamily="34" charset="0"/>
              </a:rPr>
              <a:t>Low liquor ratio</a:t>
            </a:r>
          </a:p>
          <a:p>
            <a:pPr eaLnBrk="1" hangingPunct="1"/>
            <a:r>
              <a:rPr lang="en-US" altLang="en-US" sz="3000">
                <a:latin typeface="Arial" panose="020B0604020202020204" pitchFamily="34" charset="0"/>
                <a:cs typeface="Arial" panose="020B0604020202020204" pitchFamily="34" charset="0"/>
              </a:rPr>
              <a:t>Stainless Steel or Rubber balls</a:t>
            </a:r>
          </a:p>
          <a:p>
            <a:pPr lvl="1" eaLnBrk="1" hangingPunct="1"/>
            <a:endParaRPr lang="en-US" altLang="en-US">
              <a:latin typeface="Arial" panose="020B0604020202020204" pitchFamily="34" charset="0"/>
              <a:cs typeface="Arial" panose="020B0604020202020204" pitchFamily="34" charset="0"/>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7F1F051-37E4-49AF-B59C-B21B142F01C6}"/>
              </a:ext>
            </a:extLst>
          </p:cNvPr>
          <p:cNvSpPr>
            <a:spLocks noGrp="1" noRot="1" noChangeArrowheads="1"/>
          </p:cNvSpPr>
          <p:nvPr>
            <p:ph type="title"/>
          </p:nvPr>
        </p:nvSpPr>
        <p:spPr>
          <a:xfrm>
            <a:off x="1143000" y="304800"/>
            <a:ext cx="7696200" cy="762000"/>
          </a:xfrm>
        </p:spPr>
        <p:txBody>
          <a:bodyPr/>
          <a:lstStyle/>
          <a:p>
            <a:pPr eaLnBrk="1" hangingPunct="1"/>
            <a:r>
              <a:rPr lang="en-US" altLang="en-US" sz="4300">
                <a:latin typeface="Arial" panose="020B0604020202020204" pitchFamily="34" charset="0"/>
                <a:cs typeface="Arial" panose="020B0604020202020204" pitchFamily="34" charset="0"/>
              </a:rPr>
              <a:t>Report</a:t>
            </a:r>
          </a:p>
        </p:txBody>
      </p:sp>
      <p:sp>
        <p:nvSpPr>
          <p:cNvPr id="50179" name="Rectangle 3">
            <a:extLst>
              <a:ext uri="{FF2B5EF4-FFF2-40B4-BE49-F238E27FC236}">
                <a16:creationId xmlns:a16="http://schemas.microsoft.com/office/drawing/2014/main" id="{9B323B3A-DF0B-49B0-A7B9-9F666C9657B0}"/>
              </a:ext>
            </a:extLst>
          </p:cNvPr>
          <p:cNvSpPr>
            <a:spLocks noGrp="1" noRot="1" noChangeArrowheads="1"/>
          </p:cNvSpPr>
          <p:nvPr>
            <p:ph idx="1"/>
          </p:nvPr>
        </p:nvSpPr>
        <p:spPr>
          <a:xfrm>
            <a:off x="1143000" y="1752600"/>
            <a:ext cx="7696200" cy="4525963"/>
          </a:xfrm>
        </p:spPr>
        <p:txBody>
          <a:bodyPr/>
          <a:lstStyle/>
          <a:p>
            <a:pPr eaLnBrk="1" hangingPunct="1"/>
            <a:r>
              <a:rPr lang="en-US" altLang="en-US">
                <a:latin typeface="Arial" panose="020B0604020202020204" pitchFamily="34" charset="0"/>
                <a:cs typeface="Arial" panose="020B0604020202020204" pitchFamily="34" charset="0"/>
              </a:rPr>
              <a:t>Report the test number used</a:t>
            </a:r>
          </a:p>
          <a:p>
            <a:pPr eaLnBrk="1" hangingPunct="1">
              <a:buFont typeface="Wingdings" panose="05000000000000000000" pitchFamily="2" charset="2"/>
              <a:buNone/>
            </a:pPr>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Report the grade number determined for the color change and staining</a:t>
            </a:r>
          </a:p>
          <a:p>
            <a:pPr eaLnBrk="1" hangingPunct="1">
              <a:buFont typeface="Wingdings" panose="05000000000000000000" pitchFamily="2" charset="2"/>
              <a:buNone/>
            </a:pPr>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State which scale was used for evaluating staining</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B7204C1-7A65-4330-98AB-35A0B8A3E105}"/>
              </a:ext>
            </a:extLst>
          </p:cNvPr>
          <p:cNvSpPr>
            <a:spLocks noGrp="1" noRot="1" noChangeArrowheads="1"/>
          </p:cNvSpPr>
          <p:nvPr>
            <p:ph type="title"/>
          </p:nvPr>
        </p:nvSpPr>
        <p:spPr>
          <a:xfrm>
            <a:off x="1143000" y="228600"/>
            <a:ext cx="7696200" cy="914400"/>
          </a:xfrm>
        </p:spPr>
        <p:txBody>
          <a:bodyPr/>
          <a:lstStyle/>
          <a:p>
            <a:pPr eaLnBrk="1" hangingPunct="1"/>
            <a:r>
              <a:rPr lang="en-US" altLang="en-US" sz="4300" dirty="0">
                <a:latin typeface="Arial" panose="020B0604020202020204" pitchFamily="34" charset="0"/>
                <a:cs typeface="Arial" panose="020B0604020202020204" pitchFamily="34" charset="0"/>
              </a:rPr>
              <a:t>Report</a:t>
            </a:r>
          </a:p>
        </p:txBody>
      </p:sp>
      <p:sp>
        <p:nvSpPr>
          <p:cNvPr id="51203" name="Rectangle 3">
            <a:extLst>
              <a:ext uri="{FF2B5EF4-FFF2-40B4-BE49-F238E27FC236}">
                <a16:creationId xmlns:a16="http://schemas.microsoft.com/office/drawing/2014/main" id="{E84D5AE7-B97F-4756-AAE1-20A77261A687}"/>
              </a:ext>
            </a:extLst>
          </p:cNvPr>
          <p:cNvSpPr>
            <a:spLocks noGrp="1" noRot="1" noChangeArrowheads="1"/>
          </p:cNvSpPr>
          <p:nvPr>
            <p:ph idx="1"/>
          </p:nvPr>
        </p:nvSpPr>
        <p:spPr>
          <a:xfrm>
            <a:off x="990600" y="1752600"/>
            <a:ext cx="8001000" cy="4267200"/>
          </a:xfrm>
        </p:spPr>
        <p:txBody>
          <a:bodyPr/>
          <a:lstStyle/>
          <a:p>
            <a:pPr eaLnBrk="1" hangingPunct="1"/>
            <a:r>
              <a:rPr lang="en-US" altLang="en-US" sz="3000" dirty="0">
                <a:latin typeface="Arial" panose="020B0604020202020204" pitchFamily="34" charset="0"/>
                <a:cs typeface="Arial" panose="020B0604020202020204" pitchFamily="34" charset="0"/>
              </a:rPr>
              <a:t>Report the multifiber or adjacent fabric used</a:t>
            </a:r>
          </a:p>
          <a:p>
            <a:pPr eaLnBrk="1" hangingPunct="1">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a:p>
            <a:pPr eaLnBrk="1" hangingPunct="1"/>
            <a:r>
              <a:rPr lang="en-US" altLang="en-US" sz="3000" dirty="0">
                <a:latin typeface="Arial" panose="020B0604020202020204" pitchFamily="34" charset="0"/>
                <a:cs typeface="Arial" panose="020B0604020202020204" pitchFamily="34" charset="0"/>
              </a:rPr>
              <a:t>Report the detergent used </a:t>
            </a:r>
          </a:p>
          <a:p>
            <a:pPr eaLnBrk="1" hangingPunct="1">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a:p>
            <a:pPr eaLnBrk="1" hangingPunct="1"/>
            <a:r>
              <a:rPr lang="en-US" altLang="en-US" sz="3000" dirty="0">
                <a:latin typeface="Arial" panose="020B0604020202020204" pitchFamily="34" charset="0"/>
                <a:cs typeface="Arial" panose="020B0604020202020204" pitchFamily="34" charset="0"/>
              </a:rPr>
              <a:t>Report the laundering machine used</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75C3C3E6-9FF9-4DD0-928C-6B6CD5EEF546}"/>
              </a:ext>
            </a:extLst>
          </p:cNvPr>
          <p:cNvSpPr>
            <a:spLocks noGrp="1" noRot="1" noChangeArrowheads="1"/>
          </p:cNvSpPr>
          <p:nvPr>
            <p:ph type="title"/>
          </p:nvPr>
        </p:nvSpPr>
        <p:spPr>
          <a:xfrm>
            <a:off x="1143000" y="304800"/>
            <a:ext cx="7696200" cy="1143000"/>
          </a:xfrm>
        </p:spPr>
        <p:txBody>
          <a:bodyPr/>
          <a:lstStyle/>
          <a:p>
            <a:pPr eaLnBrk="1" hangingPunct="1"/>
            <a:r>
              <a:rPr lang="en-US" altLang="en-US" sz="4300">
                <a:latin typeface="Arial" panose="020B0604020202020204" pitchFamily="34" charset="0"/>
                <a:cs typeface="Arial" panose="020B0604020202020204" pitchFamily="34" charset="0"/>
              </a:rPr>
              <a:t>Definitions</a:t>
            </a:r>
          </a:p>
        </p:txBody>
      </p:sp>
      <p:sp>
        <p:nvSpPr>
          <p:cNvPr id="24579" name="Rectangle 3">
            <a:extLst>
              <a:ext uri="{FF2B5EF4-FFF2-40B4-BE49-F238E27FC236}">
                <a16:creationId xmlns:a16="http://schemas.microsoft.com/office/drawing/2014/main" id="{DC7660DE-5FD2-43F4-8F34-BDBC35C28A61}"/>
              </a:ext>
            </a:extLst>
          </p:cNvPr>
          <p:cNvSpPr>
            <a:spLocks noGrp="1" noRot="1" noChangeArrowheads="1"/>
          </p:cNvSpPr>
          <p:nvPr>
            <p:ph type="body" idx="4294967295"/>
          </p:nvPr>
        </p:nvSpPr>
        <p:spPr>
          <a:xfrm>
            <a:off x="1143000" y="1828800"/>
            <a:ext cx="7772400" cy="4648200"/>
          </a:xfrm>
        </p:spPr>
        <p:txBody>
          <a:bodyPr/>
          <a:lstStyle/>
          <a:p>
            <a:pPr eaLnBrk="1" hangingPunct="1">
              <a:lnSpc>
                <a:spcPct val="90000"/>
              </a:lnSpc>
            </a:pPr>
            <a:r>
              <a:rPr lang="en-US" altLang="en-US" sz="2400" b="1">
                <a:latin typeface="Arial" panose="020B0604020202020204" pitchFamily="34" charset="0"/>
                <a:cs typeface="Arial" panose="020B0604020202020204" pitchFamily="34" charset="0"/>
              </a:rPr>
              <a:t>laundering,</a:t>
            </a:r>
            <a:r>
              <a:rPr lang="en-US" altLang="en-US" sz="2400">
                <a:latin typeface="Arial" panose="020B0604020202020204" pitchFamily="34" charset="0"/>
                <a:cs typeface="Arial" panose="020B0604020202020204" pitchFamily="34" charset="0"/>
              </a:rPr>
              <a:t> n. </a:t>
            </a:r>
            <a:r>
              <a:rPr lang="en-US" altLang="en-US" sz="2400" i="1">
                <a:latin typeface="Arial" panose="020B0604020202020204" pitchFamily="34" charset="0"/>
                <a:cs typeface="Arial" panose="020B0604020202020204" pitchFamily="34" charset="0"/>
              </a:rPr>
              <a:t>of textile  materials</a:t>
            </a:r>
            <a:r>
              <a:rPr lang="en-US" altLang="en-US" sz="2400">
                <a:latin typeface="Arial" panose="020B0604020202020204" pitchFamily="34" charset="0"/>
                <a:cs typeface="Arial" panose="020B0604020202020204" pitchFamily="34" charset="0"/>
              </a:rPr>
              <a:t>, a process intended to remove soils and/or stains by treatment (washing) with an aqueous detergent  solution and normally including subsequent  rinsing,  extracting and drying.</a:t>
            </a:r>
          </a:p>
          <a:p>
            <a:pPr eaLnBrk="1" hangingPunct="1">
              <a:lnSpc>
                <a:spcPct val="90000"/>
              </a:lnSpc>
              <a:buFont typeface="Wingdings" panose="05000000000000000000" pitchFamily="2" charset="2"/>
              <a:buNone/>
            </a:pPr>
            <a:endParaRPr lang="en-US" altLang="en-US" sz="2400">
              <a:latin typeface="Arial" panose="020B0604020202020204" pitchFamily="34" charset="0"/>
              <a:cs typeface="Arial" panose="020B0604020202020204" pitchFamily="34" charset="0"/>
            </a:endParaRPr>
          </a:p>
          <a:p>
            <a:pPr eaLnBrk="1" hangingPunct="1">
              <a:lnSpc>
                <a:spcPct val="90000"/>
              </a:lnSpc>
            </a:pPr>
            <a:r>
              <a:rPr lang="en-US" altLang="en-US" sz="2400" b="1">
                <a:latin typeface="Arial" panose="020B0604020202020204" pitchFamily="34" charset="0"/>
                <a:cs typeface="Arial" panose="020B0604020202020204" pitchFamily="34" charset="0"/>
              </a:rPr>
              <a:t>colorfastness</a:t>
            </a:r>
            <a:r>
              <a:rPr lang="en-US" altLang="en-US" sz="2400">
                <a:latin typeface="Arial" panose="020B0604020202020204" pitchFamily="34" charset="0"/>
                <a:cs typeface="Arial" panose="020B0604020202020204" pitchFamily="34" charset="0"/>
              </a:rPr>
              <a:t>, n. the resistance of a material to change in any of its color characteristics; to transfer any of its colorants to adjacent materials or both, as a result of the exposure of the material to any environment that might be encountered during the processing, testing, or storage of the material.</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4A3F99F-ED7C-477A-87E0-D6D7CB25A1DA}"/>
              </a:ext>
            </a:extLst>
          </p:cNvPr>
          <p:cNvSpPr>
            <a:spLocks noGrp="1"/>
          </p:cNvSpPr>
          <p:nvPr>
            <p:ph type="title"/>
          </p:nvPr>
        </p:nvSpPr>
        <p:spPr/>
        <p:txBody>
          <a:bodyPr/>
          <a:lstStyle/>
          <a:p>
            <a:r>
              <a:rPr lang="en-US" altLang="en-US" sz="3600">
                <a:latin typeface="Arial" panose="020B0604020202020204" pitchFamily="34" charset="0"/>
                <a:cs typeface="Arial" panose="020B0604020202020204" pitchFamily="34" charset="0"/>
              </a:rPr>
              <a:t>Limitations: Polyester/Spandex</a:t>
            </a:r>
          </a:p>
        </p:txBody>
      </p:sp>
      <p:sp>
        <p:nvSpPr>
          <p:cNvPr id="25603" name="Rectangle 3">
            <a:extLst>
              <a:ext uri="{FF2B5EF4-FFF2-40B4-BE49-F238E27FC236}">
                <a16:creationId xmlns:a16="http://schemas.microsoft.com/office/drawing/2014/main" id="{62C39F1C-0E71-4930-BA20-F7D5EA8892B9}"/>
              </a:ext>
            </a:extLst>
          </p:cNvPr>
          <p:cNvSpPr txBox="1">
            <a:spLocks noRot="1" noChangeArrowheads="1"/>
          </p:cNvSpPr>
          <p:nvPr/>
        </p:nvSpPr>
        <p:spPr bwMode="auto">
          <a:xfrm>
            <a:off x="1143000" y="18288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t>Note: Results for staining obtained by this method on fabrics dyed to dark shades (navy, black, etc.) that contain a combination of polyester and spandex, or their blends, may not show the full staining propensity of such fabrics in consumer use.  </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80">
            <a:extLst>
              <a:ext uri="{FF2B5EF4-FFF2-40B4-BE49-F238E27FC236}">
                <a16:creationId xmlns:a16="http://schemas.microsoft.com/office/drawing/2014/main" id="{2F2373DF-740B-4F58-AA2E-B016BA64B88D}"/>
              </a:ext>
            </a:extLst>
          </p:cNvPr>
          <p:cNvSpPr>
            <a:spLocks noGrp="1" noRot="1" noChangeArrowheads="1"/>
          </p:cNvSpPr>
          <p:nvPr>
            <p:ph type="title"/>
          </p:nvPr>
        </p:nvSpPr>
        <p:spPr>
          <a:xfrm>
            <a:off x="914400" y="228600"/>
            <a:ext cx="8358188" cy="668338"/>
          </a:xfrm>
        </p:spPr>
        <p:txBody>
          <a:bodyPr/>
          <a:lstStyle/>
          <a:p>
            <a:pPr eaLnBrk="1" hangingPunct="1"/>
            <a:r>
              <a:rPr lang="en-US" altLang="en-US" sz="2800">
                <a:latin typeface="Arial" panose="020B0604020202020204" pitchFamily="34" charset="0"/>
                <a:cs typeface="Arial" panose="020B0604020202020204" pitchFamily="34" charset="0"/>
              </a:rPr>
              <a:t>Accelerated Laundering Tests Correlations</a:t>
            </a:r>
          </a:p>
        </p:txBody>
      </p:sp>
      <p:graphicFrame>
        <p:nvGraphicFramePr>
          <p:cNvPr id="126256" name="Group 304">
            <a:extLst>
              <a:ext uri="{FF2B5EF4-FFF2-40B4-BE49-F238E27FC236}">
                <a16:creationId xmlns:a16="http://schemas.microsoft.com/office/drawing/2014/main" id="{84237FF0-955D-47E6-BDB9-45412D014995}"/>
              </a:ext>
            </a:extLst>
          </p:cNvPr>
          <p:cNvGraphicFramePr>
            <a:graphicFrameLocks noGrp="1"/>
          </p:cNvGraphicFramePr>
          <p:nvPr>
            <p:ph type="tbl" idx="1"/>
          </p:nvPr>
        </p:nvGraphicFramePr>
        <p:xfrm>
          <a:off x="914400" y="1066800"/>
          <a:ext cx="8153400" cy="5745214"/>
        </p:xfrm>
        <a:graphic>
          <a:graphicData uri="http://schemas.openxmlformats.org/drawingml/2006/table">
            <a:tbl>
              <a:tblPr/>
              <a:tblGrid>
                <a:gridCol w="525055">
                  <a:extLst>
                    <a:ext uri="{9D8B030D-6E8A-4147-A177-3AD203B41FA5}">
                      <a16:colId xmlns:a16="http://schemas.microsoft.com/office/drawing/2014/main" val="20000"/>
                    </a:ext>
                  </a:extLst>
                </a:gridCol>
                <a:gridCol w="627141">
                  <a:extLst>
                    <a:ext uri="{9D8B030D-6E8A-4147-A177-3AD203B41FA5}">
                      <a16:colId xmlns:a16="http://schemas.microsoft.com/office/drawing/2014/main" val="20001"/>
                    </a:ext>
                  </a:extLst>
                </a:gridCol>
                <a:gridCol w="716187">
                  <a:extLst>
                    <a:ext uri="{9D8B030D-6E8A-4147-A177-3AD203B41FA5}">
                      <a16:colId xmlns:a16="http://schemas.microsoft.com/office/drawing/2014/main" val="20002"/>
                    </a:ext>
                  </a:extLst>
                </a:gridCol>
                <a:gridCol w="760393">
                  <a:extLst>
                    <a:ext uri="{9D8B030D-6E8A-4147-A177-3AD203B41FA5}">
                      <a16:colId xmlns:a16="http://schemas.microsoft.com/office/drawing/2014/main" val="20003"/>
                    </a:ext>
                  </a:extLst>
                </a:gridCol>
                <a:gridCol w="717459">
                  <a:extLst>
                    <a:ext uri="{9D8B030D-6E8A-4147-A177-3AD203B41FA5}">
                      <a16:colId xmlns:a16="http://schemas.microsoft.com/office/drawing/2014/main" val="20004"/>
                    </a:ext>
                  </a:extLst>
                </a:gridCol>
                <a:gridCol w="806506">
                  <a:extLst>
                    <a:ext uri="{9D8B030D-6E8A-4147-A177-3AD203B41FA5}">
                      <a16:colId xmlns:a16="http://schemas.microsoft.com/office/drawing/2014/main" val="20005"/>
                    </a:ext>
                  </a:extLst>
                </a:gridCol>
                <a:gridCol w="574349">
                  <a:extLst>
                    <a:ext uri="{9D8B030D-6E8A-4147-A177-3AD203B41FA5}">
                      <a16:colId xmlns:a16="http://schemas.microsoft.com/office/drawing/2014/main" val="20006"/>
                    </a:ext>
                  </a:extLst>
                </a:gridCol>
                <a:gridCol w="720640">
                  <a:extLst>
                    <a:ext uri="{9D8B030D-6E8A-4147-A177-3AD203B41FA5}">
                      <a16:colId xmlns:a16="http://schemas.microsoft.com/office/drawing/2014/main" val="20007"/>
                    </a:ext>
                  </a:extLst>
                </a:gridCol>
                <a:gridCol w="720640">
                  <a:extLst>
                    <a:ext uri="{9D8B030D-6E8A-4147-A177-3AD203B41FA5}">
                      <a16:colId xmlns:a16="http://schemas.microsoft.com/office/drawing/2014/main" val="20008"/>
                    </a:ext>
                  </a:extLst>
                </a:gridCol>
                <a:gridCol w="1985030">
                  <a:extLst>
                    <a:ext uri="{9D8B030D-6E8A-4147-A177-3AD203B41FA5}">
                      <a16:colId xmlns:a16="http://schemas.microsoft.com/office/drawing/2014/main" val="20009"/>
                    </a:ext>
                  </a:extLst>
                </a:gridCol>
              </a:tblGrid>
              <a:tr h="64005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Test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 No.</a:t>
                      </a:r>
                      <a:endParaRPr kumimoji="0" lang="en-US" sz="1200" b="1"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Temp.</a:t>
                      </a:r>
                      <a:endParaRPr kumimoji="0" lang="en-US" sz="1200" b="1"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Total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Volume</a:t>
                      </a:r>
                      <a:endParaRPr kumimoji="0" lang="en-US" sz="1200" b="1"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 Powder</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Deterg. </a:t>
                      </a:r>
                      <a:endParaRPr kumimoji="0" lang="en-US" sz="1200" b="1"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rPr>
                        <a:t>%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rPr>
                        <a:t>Liquid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rPr>
                        <a:t>Deterg.</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Chlorine</a:t>
                      </a:r>
                      <a:endParaRPr kumimoji="0" lang="en-US" sz="1200" b="1"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Steel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Balls</a:t>
                      </a:r>
                      <a:endParaRPr kumimoji="0" lang="en-US" sz="1200" b="1"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rPr>
                        <a:t>Rubber</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rPr>
                        <a:t>Balls</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rPr>
                        <a:t>Time</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Test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Correlation</a:t>
                      </a:r>
                      <a:endParaRPr kumimoji="0" lang="en-US" sz="1200" b="1"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149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1A</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40C</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105F</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200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 mL</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0.37%</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0.56%</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None</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10</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0</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45 min</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5 typical careful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hand launderings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 40±3C (105±5F)</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85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1B*</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31C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88F</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150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 mL</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0.37%</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0.56%</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None</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0</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10</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20 min</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5 typical careful</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hand launderings</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 27</a:t>
                      </a:r>
                      <a:r>
                        <a:rPr kumimoji="0" lang="en-US" sz="1400" b="1" i="0" u="none" strike="noStrike" cap="none" normalizeH="0" baseline="0" dirty="0">
                          <a:ln>
                            <a:noFill/>
                          </a:ln>
                          <a:solidFill>
                            <a:schemeClr val="tx1"/>
                          </a:solidFill>
                          <a:effectLst/>
                          <a:latin typeface="Times New Roman" pitchFamily="18" charset="0"/>
                          <a:cs typeface="Times New Roman" pitchFamily="18" charset="0"/>
                        </a:rPr>
                        <a:t>±3C (80±5F)</a:t>
                      </a:r>
                      <a:endParaRPr kumimoji="0" lang="en-US" sz="1400" b="1"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149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2A</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49C</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120F</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150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 mL</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0.15%</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0.23%</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None</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50</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0</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45 min</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5 home machine</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launderings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38±3C(100±5F)</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756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3A</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71C</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160F</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50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mL</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0.15%</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Times New Roman" pitchFamily="18" charset="0"/>
                        </a:rPr>
                        <a:t>0.23%</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None</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100</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0</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45 min</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5 home machine</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launderings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60±3C(140±5F)</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485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4A</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71C</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160F</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50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mL</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0.15%</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Times New Roman" pitchFamily="18" charset="0"/>
                        </a:rPr>
                        <a:t>0.23%</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0.015%</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100</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0</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45 min</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5 home machine</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launderings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63±3C(145±5F) w/Bleach</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4485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5A</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49C</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120F</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150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 mL</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0.15%</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Times New Roman" pitchFamily="18" charset="0"/>
                        </a:rPr>
                        <a:t>0.23%</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0.027%</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50</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0</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45 min</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5 home machine</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launderings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49±3C(120±5F)w/Bleach</a:t>
                      </a:r>
                      <a:endParaRPr kumimoji="0" lang="en-US" sz="2400" b="0" i="0" u="none" strike="noStrike" cap="none" normalizeH="0" baseline="0" dirty="0">
                        <a:ln>
                          <a:noFill/>
                        </a:ln>
                        <a:solidFill>
                          <a:schemeClr val="tx1"/>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BAEC39B-7B6D-4A15-ABE8-0E8CF92836F5}"/>
              </a:ext>
            </a:extLst>
          </p:cNvPr>
          <p:cNvSpPr>
            <a:spLocks noGrp="1" noRot="1" noChangeArrowheads="1"/>
          </p:cNvSpPr>
          <p:nvPr>
            <p:ph type="title"/>
          </p:nvPr>
        </p:nvSpPr>
        <p:spPr>
          <a:xfrm>
            <a:off x="1524000" y="228600"/>
            <a:ext cx="6934200" cy="838200"/>
          </a:xfrm>
        </p:spPr>
        <p:txBody>
          <a:bodyPr/>
          <a:lstStyle/>
          <a:p>
            <a:pPr eaLnBrk="1" hangingPunct="1"/>
            <a:r>
              <a:rPr lang="en-US" altLang="en-US" sz="4300">
                <a:latin typeface="Arial" panose="020B0604020202020204" pitchFamily="34" charset="0"/>
                <a:cs typeface="Arial" panose="020B0604020202020204" pitchFamily="34" charset="0"/>
              </a:rPr>
              <a:t>Apparatus</a:t>
            </a:r>
          </a:p>
        </p:txBody>
      </p:sp>
      <p:sp>
        <p:nvSpPr>
          <p:cNvPr id="33795" name="Rectangle 3">
            <a:extLst>
              <a:ext uri="{FF2B5EF4-FFF2-40B4-BE49-F238E27FC236}">
                <a16:creationId xmlns:a16="http://schemas.microsoft.com/office/drawing/2014/main" id="{99B2D533-DCA6-4DF3-BD84-65C44EB9DDB1}"/>
              </a:ext>
            </a:extLst>
          </p:cNvPr>
          <p:cNvSpPr>
            <a:spLocks noGrp="1" noRot="1" noChangeArrowheads="1"/>
          </p:cNvSpPr>
          <p:nvPr>
            <p:ph idx="1"/>
          </p:nvPr>
        </p:nvSpPr>
        <p:spPr>
          <a:xfrm>
            <a:off x="1066800" y="1219200"/>
            <a:ext cx="7924800" cy="4800600"/>
          </a:xfrm>
        </p:spPr>
        <p:txBody>
          <a:bodyPr rtlCol="0">
            <a:normAutofit/>
          </a:bodyPr>
          <a:lstStyle/>
          <a:p>
            <a:pPr eaLnBrk="1" fontAlgn="auto" hangingPunct="1">
              <a:lnSpc>
                <a:spcPct val="90000"/>
              </a:lnSpc>
              <a:spcAft>
                <a:spcPts val="0"/>
              </a:spcAft>
              <a:buFont typeface="Arial"/>
              <a:buChar char="•"/>
              <a:defRPr/>
            </a:pPr>
            <a:r>
              <a:rPr lang="en-US" sz="2400" dirty="0"/>
              <a:t>Accelerated laundering machine</a:t>
            </a:r>
          </a:p>
          <a:p>
            <a:pPr lvl="1" eaLnBrk="1" fontAlgn="auto" hangingPunct="1">
              <a:lnSpc>
                <a:spcPct val="90000"/>
              </a:lnSpc>
              <a:spcAft>
                <a:spcPts val="0"/>
              </a:spcAft>
              <a:buFont typeface="Arial"/>
              <a:buChar char="–"/>
              <a:defRPr/>
            </a:pPr>
            <a:r>
              <a:rPr lang="en-US" sz="2000" dirty="0"/>
              <a:t>Rotates closed canisters in a thermostatically controlled environment</a:t>
            </a:r>
          </a:p>
          <a:p>
            <a:pPr lvl="1" eaLnBrk="1" fontAlgn="auto" hangingPunct="1">
              <a:lnSpc>
                <a:spcPct val="90000"/>
              </a:lnSpc>
              <a:spcAft>
                <a:spcPts val="0"/>
              </a:spcAft>
              <a:buFont typeface="Arial"/>
              <a:buChar char="–"/>
              <a:defRPr/>
            </a:pPr>
            <a:r>
              <a:rPr lang="en-US" sz="2000" dirty="0"/>
              <a:t>Adapter plates hold canisters in machine</a:t>
            </a:r>
          </a:p>
          <a:p>
            <a:pPr eaLnBrk="1" fontAlgn="auto" hangingPunct="1">
              <a:lnSpc>
                <a:spcPct val="90000"/>
              </a:lnSpc>
              <a:spcAft>
                <a:spcPts val="0"/>
              </a:spcAft>
              <a:buFont typeface="Arial"/>
              <a:buChar char="•"/>
              <a:defRPr/>
            </a:pPr>
            <a:r>
              <a:rPr lang="en-US" sz="2400" dirty="0"/>
              <a:t>Stainless steel canisters with neoprene gaskets (black)</a:t>
            </a:r>
          </a:p>
          <a:p>
            <a:pPr lvl="1" eaLnBrk="1" fontAlgn="auto" hangingPunct="1">
              <a:lnSpc>
                <a:spcPct val="90000"/>
              </a:lnSpc>
              <a:spcAft>
                <a:spcPts val="0"/>
              </a:spcAft>
              <a:buFont typeface="Arial"/>
              <a:buChar char="–"/>
              <a:defRPr/>
            </a:pPr>
            <a:r>
              <a:rPr lang="en-US" sz="2000" dirty="0"/>
              <a:t>Type 1 - 500 mL for 1A test</a:t>
            </a:r>
          </a:p>
          <a:p>
            <a:pPr lvl="1" eaLnBrk="1" fontAlgn="auto" hangingPunct="1">
              <a:lnSpc>
                <a:spcPct val="90000"/>
              </a:lnSpc>
              <a:spcAft>
                <a:spcPts val="0"/>
              </a:spcAft>
              <a:buFont typeface="Arial"/>
              <a:buChar char="–"/>
              <a:defRPr/>
            </a:pPr>
            <a:r>
              <a:rPr lang="en-US" sz="2000" dirty="0"/>
              <a:t>Type 2 - 1200 mL for all other tests</a:t>
            </a:r>
          </a:p>
          <a:p>
            <a:pPr eaLnBrk="1" fontAlgn="auto" hangingPunct="1">
              <a:lnSpc>
                <a:spcPct val="90000"/>
              </a:lnSpc>
              <a:spcAft>
                <a:spcPts val="0"/>
              </a:spcAft>
              <a:defRPr/>
            </a:pPr>
            <a:r>
              <a:rPr lang="en-US" sz="2400" dirty="0"/>
              <a:t>Teflon fluorocarbon gaskets (white)</a:t>
            </a:r>
          </a:p>
          <a:p>
            <a:pPr eaLnBrk="1" fontAlgn="auto" hangingPunct="1">
              <a:lnSpc>
                <a:spcPct val="90000"/>
              </a:lnSpc>
              <a:spcAft>
                <a:spcPts val="0"/>
              </a:spcAft>
              <a:buFont typeface="Arial"/>
              <a:buChar char="•"/>
              <a:defRPr/>
            </a:pPr>
            <a:r>
              <a:rPr lang="en-US" sz="2400" dirty="0"/>
              <a:t>Balls</a:t>
            </a:r>
          </a:p>
          <a:p>
            <a:pPr lvl="1" eaLnBrk="1" fontAlgn="auto" hangingPunct="1">
              <a:lnSpc>
                <a:spcPct val="90000"/>
              </a:lnSpc>
              <a:spcAft>
                <a:spcPts val="0"/>
              </a:spcAft>
              <a:buFont typeface="Arial"/>
              <a:buChar char="•"/>
              <a:defRPr/>
            </a:pPr>
            <a:r>
              <a:rPr lang="en-US" sz="2000" dirty="0"/>
              <a:t>Stainless Steel for all other tests</a:t>
            </a:r>
          </a:p>
          <a:p>
            <a:pPr lvl="1" eaLnBrk="1" fontAlgn="auto" hangingPunct="1">
              <a:lnSpc>
                <a:spcPct val="90000"/>
              </a:lnSpc>
              <a:spcAft>
                <a:spcPts val="0"/>
              </a:spcAft>
              <a:buFont typeface="Arial"/>
              <a:buChar char="•"/>
              <a:defRPr/>
            </a:pPr>
            <a:r>
              <a:rPr lang="en-US" sz="2000" dirty="0"/>
              <a:t>Rubber balls for Test 1B*</a:t>
            </a:r>
          </a:p>
        </p:txBody>
      </p:sp>
      <p:pic>
        <p:nvPicPr>
          <p:cNvPr id="4" name="Picture 3">
            <a:extLst>
              <a:ext uri="{FF2B5EF4-FFF2-40B4-BE49-F238E27FC236}">
                <a16:creationId xmlns:a16="http://schemas.microsoft.com/office/drawing/2014/main" id="{360BB362-1447-456F-8CF8-F7169B416F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33" t="23223" r="7500" b="19876"/>
          <a:stretch/>
        </p:blipFill>
        <p:spPr>
          <a:xfrm flipH="1">
            <a:off x="5638800" y="4475773"/>
            <a:ext cx="3200400" cy="1569427"/>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93BE506-ECF3-46EB-9025-08EF418874D0}"/>
              </a:ext>
            </a:extLst>
          </p:cNvPr>
          <p:cNvSpPr>
            <a:spLocks noGrp="1" noRot="1" noChangeArrowheads="1"/>
          </p:cNvSpPr>
          <p:nvPr>
            <p:ph type="title"/>
          </p:nvPr>
        </p:nvSpPr>
        <p:spPr>
          <a:xfrm>
            <a:off x="1143000" y="152400"/>
            <a:ext cx="7696200" cy="990600"/>
          </a:xfrm>
        </p:spPr>
        <p:txBody>
          <a:bodyPr/>
          <a:lstStyle/>
          <a:p>
            <a:pPr eaLnBrk="1" hangingPunct="1"/>
            <a:r>
              <a:rPr lang="en-US" altLang="en-US" sz="3600" dirty="0">
                <a:latin typeface="Arial" panose="020B0604020202020204" pitchFamily="34" charset="0"/>
                <a:cs typeface="Arial" panose="020B0604020202020204" pitchFamily="34" charset="0"/>
              </a:rPr>
              <a:t>Accelerated Laundering Machine</a:t>
            </a:r>
          </a:p>
        </p:txBody>
      </p:sp>
      <p:pic>
        <p:nvPicPr>
          <p:cNvPr id="28675" name="Picture 6" descr="Accelerated laundering machine">
            <a:extLst>
              <a:ext uri="{FF2B5EF4-FFF2-40B4-BE49-F238E27FC236}">
                <a16:creationId xmlns:a16="http://schemas.microsoft.com/office/drawing/2014/main" id="{CA3DC9EC-FCDF-4546-8226-D442B475F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6553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2C232D4-4A36-49AE-A024-CD1A5C66224F}"/>
              </a:ext>
            </a:extLst>
          </p:cNvPr>
          <p:cNvSpPr>
            <a:spLocks noGrp="1" noRot="1" noChangeArrowheads="1"/>
          </p:cNvSpPr>
          <p:nvPr>
            <p:ph type="title"/>
          </p:nvPr>
        </p:nvSpPr>
        <p:spPr>
          <a:xfrm>
            <a:off x="1143000" y="152400"/>
            <a:ext cx="7696200" cy="1066800"/>
          </a:xfrm>
        </p:spPr>
        <p:txBody>
          <a:bodyPr/>
          <a:lstStyle/>
          <a:p>
            <a:pPr eaLnBrk="1" hangingPunct="1"/>
            <a:r>
              <a:rPr lang="en-US" altLang="en-US" sz="4300">
                <a:latin typeface="Arial" panose="020B0604020202020204" pitchFamily="34" charset="0"/>
                <a:cs typeface="Arial" panose="020B0604020202020204" pitchFamily="34" charset="0"/>
              </a:rPr>
              <a:t>Type I &amp; Type II Canisters</a:t>
            </a:r>
          </a:p>
        </p:txBody>
      </p:sp>
      <p:pic>
        <p:nvPicPr>
          <p:cNvPr id="29699" name="Picture 4" descr="P1010165">
            <a:extLst>
              <a:ext uri="{FF2B5EF4-FFF2-40B4-BE49-F238E27FC236}">
                <a16:creationId xmlns:a16="http://schemas.microsoft.com/office/drawing/2014/main" id="{A0C7814A-89D7-46DE-8223-C4E4F6C72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52600"/>
            <a:ext cx="60975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AATCC 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AATCC Logo Footer Fabric Texture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TCC Side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ATCC Theme &amp; Tag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ATCC Logo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ATCC Basic Tag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AATCC Logo Bar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AATCC Logo Bar &amp; Tag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AATCC Logo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AATCC Logo Footer Fabric Texture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AATCC Theme1</Template>
  <TotalTime>2957</TotalTime>
  <Words>2757</Words>
  <Application>Microsoft Office PowerPoint</Application>
  <PresentationFormat>On-screen Show (4:3)</PresentationFormat>
  <Paragraphs>419</Paragraphs>
  <Slides>31</Slides>
  <Notes>30</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31</vt:i4>
      </vt:variant>
    </vt:vector>
  </HeadingPairs>
  <TitlesOfParts>
    <vt:vector size="46" baseType="lpstr">
      <vt:lpstr>Arial</vt:lpstr>
      <vt:lpstr>Calibri</vt:lpstr>
      <vt:lpstr>Tahoma</vt:lpstr>
      <vt:lpstr>Times New Roman</vt:lpstr>
      <vt:lpstr>Wingdings</vt:lpstr>
      <vt:lpstr>AATCC Theme1</vt:lpstr>
      <vt:lpstr>AATCC Side Bar</vt:lpstr>
      <vt:lpstr>AATCC Theme &amp; Tagline</vt:lpstr>
      <vt:lpstr>AATCC Logo Header</vt:lpstr>
      <vt:lpstr>AATCC Basic Tagline</vt:lpstr>
      <vt:lpstr>AATCC Logo Bar Header</vt:lpstr>
      <vt:lpstr>AATCC Logo Bar &amp; Tagline</vt:lpstr>
      <vt:lpstr>AATCC Logo Footer</vt:lpstr>
      <vt:lpstr>AATCC Logo Footer Fabric Texture Dark</vt:lpstr>
      <vt:lpstr>AATCC Logo Footer Fabric Texture Light</vt:lpstr>
      <vt:lpstr>AATCC Test Method 61-2013e(2020)e2</vt:lpstr>
      <vt:lpstr>Principle</vt:lpstr>
      <vt:lpstr>Key Points</vt:lpstr>
      <vt:lpstr>Definitions</vt:lpstr>
      <vt:lpstr>Limitations: Polyester/Spandex</vt:lpstr>
      <vt:lpstr>Accelerated Laundering Tests Correlations</vt:lpstr>
      <vt:lpstr>Apparatus</vt:lpstr>
      <vt:lpstr>Accelerated Laundering Machine</vt:lpstr>
      <vt:lpstr>Type I &amp; Type II Canisters</vt:lpstr>
      <vt:lpstr>Apparatus</vt:lpstr>
      <vt:lpstr>Reagents and Materials</vt:lpstr>
      <vt:lpstr>Specimens</vt:lpstr>
      <vt:lpstr>Specimens</vt:lpstr>
      <vt:lpstr>PowerPoint Presentation</vt:lpstr>
      <vt:lpstr>Special Specimens</vt:lpstr>
      <vt:lpstr>Specimen Preparation</vt:lpstr>
      <vt:lpstr>Detergent Solutions</vt:lpstr>
      <vt:lpstr>Detergent Solutions</vt:lpstr>
      <vt:lpstr>Chlorine Solution Titration</vt:lpstr>
      <vt:lpstr>Chlorine Solutions</vt:lpstr>
      <vt:lpstr>Chlorine Solutions</vt:lpstr>
      <vt:lpstr>Chlorine Solutions</vt:lpstr>
      <vt:lpstr>Final Detergent Solutions</vt:lpstr>
      <vt:lpstr>Final Detergent/Chlorine Solutions</vt:lpstr>
      <vt:lpstr>Procedure </vt:lpstr>
      <vt:lpstr>Procedure</vt:lpstr>
      <vt:lpstr>Evaluation</vt:lpstr>
      <vt:lpstr>Evaluation</vt:lpstr>
      <vt:lpstr>Evaluation</vt:lpstr>
      <vt:lpstr>Report</vt:lpstr>
      <vt:lpstr>Report</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AATCC Test Method 61-1994   Colorfastness to Laundering, Home, and Commercial:  Accelerated  </dc:title>
  <dc:creator>Preferred Customer</dc:creator>
  <cp:lastModifiedBy>Valerie Fogg</cp:lastModifiedBy>
  <cp:revision>102</cp:revision>
  <cp:lastPrinted>2017-12-08T02:06:42Z</cp:lastPrinted>
  <dcterms:created xsi:type="dcterms:W3CDTF">1997-10-16T14:03:40Z</dcterms:created>
  <dcterms:modified xsi:type="dcterms:W3CDTF">2024-01-10T14:35:45Z</dcterms:modified>
</cp:coreProperties>
</file>