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8.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9.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53" r:id="rId1"/>
    <p:sldMasterId id="2147483766" r:id="rId2"/>
    <p:sldMasterId id="2147483778" r:id="rId3"/>
    <p:sldMasterId id="2147483791" r:id="rId4"/>
    <p:sldMasterId id="2147483803" r:id="rId5"/>
    <p:sldMasterId id="2147483815" r:id="rId6"/>
    <p:sldMasterId id="2147483827" r:id="rId7"/>
    <p:sldMasterId id="2147483839" r:id="rId8"/>
    <p:sldMasterId id="2147483852" r:id="rId9"/>
    <p:sldMasterId id="2147483865" r:id="rId10"/>
  </p:sldMasterIdLst>
  <p:notesMasterIdLst>
    <p:notesMasterId r:id="rId48"/>
  </p:notesMasterIdLst>
  <p:handoutMasterIdLst>
    <p:handoutMasterId r:id="rId49"/>
  </p:handoutMasterIdLst>
  <p:sldIdLst>
    <p:sldId id="352" r:id="rId11"/>
    <p:sldId id="264" r:id="rId12"/>
    <p:sldId id="266" r:id="rId13"/>
    <p:sldId id="267" r:id="rId14"/>
    <p:sldId id="331" r:id="rId15"/>
    <p:sldId id="336" r:id="rId16"/>
    <p:sldId id="342" r:id="rId17"/>
    <p:sldId id="343" r:id="rId18"/>
    <p:sldId id="271" r:id="rId19"/>
    <p:sldId id="337" r:id="rId20"/>
    <p:sldId id="338" r:id="rId21"/>
    <p:sldId id="275" r:id="rId22"/>
    <p:sldId id="340" r:id="rId23"/>
    <p:sldId id="278" r:id="rId24"/>
    <p:sldId id="280" r:id="rId25"/>
    <p:sldId id="291" r:id="rId26"/>
    <p:sldId id="308" r:id="rId27"/>
    <p:sldId id="310" r:id="rId28"/>
    <p:sldId id="305" r:id="rId29"/>
    <p:sldId id="284" r:id="rId30"/>
    <p:sldId id="287" r:id="rId31"/>
    <p:sldId id="285" r:id="rId32"/>
    <p:sldId id="344" r:id="rId33"/>
    <p:sldId id="301" r:id="rId34"/>
    <p:sldId id="341" r:id="rId35"/>
    <p:sldId id="302" r:id="rId36"/>
    <p:sldId id="304" r:id="rId37"/>
    <p:sldId id="330" r:id="rId38"/>
    <p:sldId id="345" r:id="rId39"/>
    <p:sldId id="346" r:id="rId40"/>
    <p:sldId id="347" r:id="rId41"/>
    <p:sldId id="300" r:id="rId42"/>
    <p:sldId id="348" r:id="rId43"/>
    <p:sldId id="316" r:id="rId44"/>
    <p:sldId id="349" r:id="rId45"/>
    <p:sldId id="350" r:id="rId46"/>
    <p:sldId id="351" r:id="rId47"/>
  </p:sldIdLst>
  <p:sldSz cx="9144000" cy="6858000" type="screen4x3"/>
  <p:notesSz cx="7315200" cy="96012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EAEAEA"/>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048" autoAdjust="0"/>
  </p:normalViewPr>
  <p:slideViewPr>
    <p:cSldViewPr>
      <p:cViewPr varScale="1">
        <p:scale>
          <a:sx n="77" d="100"/>
          <a:sy n="77" d="100"/>
        </p:scale>
        <p:origin x="1716" y="78"/>
      </p:cViewPr>
      <p:guideLst>
        <p:guide orient="horz" pos="2160"/>
        <p:guide pos="2880"/>
      </p:guideLst>
    </p:cSldViewPr>
  </p:slideViewPr>
  <p:notesTextViewPr>
    <p:cViewPr>
      <p:scale>
        <a:sx n="100" d="100"/>
        <a:sy n="100" d="100"/>
      </p:scale>
      <p:origin x="0" y="0"/>
    </p:cViewPr>
  </p:notesTextViewPr>
  <p:notesViewPr>
    <p:cSldViewPr>
      <p:cViewPr varScale="1">
        <p:scale>
          <a:sx n="80" d="100"/>
          <a:sy n="80" d="100"/>
        </p:scale>
        <p:origin x="918"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3" Type="http://schemas.openxmlformats.org/officeDocument/2006/relationships/slideMaster" Target="slideMasters/slideMaster3.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2.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5.wmf"/><Relationship Id="rId1" Type="http://schemas.openxmlformats.org/officeDocument/2006/relationships/image" Target="../media/image14.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image" Target="../media/image1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94254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eaLnBrk="1" hangingPunct="1">
              <a:defRPr sz="1300"/>
            </a:lvl1pPr>
          </a:lstStyle>
          <a:p>
            <a:pPr>
              <a:defRPr/>
            </a:pPr>
            <a:endParaRPr lang="en-US" altLang="en-US"/>
          </a:p>
        </p:txBody>
      </p:sp>
      <p:sp>
        <p:nvSpPr>
          <p:cNvPr id="8195" name="Rectangle 3"/>
          <p:cNvSpPr>
            <a:spLocks noGrp="1" noChangeArrowheads="1"/>
          </p:cNvSpPr>
          <p:nvPr>
            <p:ph type="dt" idx="1"/>
          </p:nvPr>
        </p:nvSpPr>
        <p:spPr bwMode="auto">
          <a:xfrm>
            <a:off x="4143587"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a:lvl1pPr>
          </a:lstStyle>
          <a:p>
            <a:pPr>
              <a:defRPr/>
            </a:pPr>
            <a:endParaRPr lang="en-US" altLang="en-US"/>
          </a:p>
        </p:txBody>
      </p:sp>
      <p:sp>
        <p:nvSpPr>
          <p:cNvPr id="27652"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731520" y="4560570"/>
            <a:ext cx="585216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eaLnBrk="1" hangingPunct="1">
              <a:defRPr sz="1300"/>
            </a:lvl1pPr>
          </a:lstStyle>
          <a:p>
            <a:pPr>
              <a:defRPr/>
            </a:pPr>
            <a:endParaRPr lang="en-US" altLang="en-US"/>
          </a:p>
        </p:txBody>
      </p:sp>
      <p:sp>
        <p:nvSpPr>
          <p:cNvPr id="8199" name="Rectangle 7"/>
          <p:cNvSpPr>
            <a:spLocks noGrp="1" noChangeArrowheads="1"/>
          </p:cNvSpPr>
          <p:nvPr>
            <p:ph type="sldNum" sz="quarter" idx="5"/>
          </p:nvPr>
        </p:nvSpPr>
        <p:spPr bwMode="auto">
          <a:xfrm>
            <a:off x="4143587" y="9119474"/>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a:lvl1pPr>
          </a:lstStyle>
          <a:p>
            <a:pPr>
              <a:defRPr/>
            </a:pPr>
            <a:fld id="{E421DBFF-BEE1-44F2-87F1-DBECA6FFDF01}" type="slidenum">
              <a:rPr lang="en-US" altLang="en-US"/>
              <a:pPr>
                <a:defRPr/>
              </a:pPr>
              <a:t>‹#›</a:t>
            </a:fld>
            <a:endParaRPr lang="en-US" altLang="en-US"/>
          </a:p>
        </p:txBody>
      </p:sp>
    </p:spTree>
    <p:extLst>
      <p:ext uri="{BB962C8B-B14F-4D97-AF65-F5344CB8AC3E}">
        <p14:creationId xmlns:p14="http://schemas.microsoft.com/office/powerpoint/2010/main" val="1056318245"/>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Revisions in 2014 to clarify use of L2 for 20AFU tests.</a:t>
            </a:r>
          </a:p>
          <a:p>
            <a:r>
              <a:rPr lang="en-US" dirty="0"/>
              <a:t>16.1 &amp; 16.2 </a:t>
            </a:r>
            <a:r>
              <a:rPr lang="en-US"/>
              <a:t>also revised.</a:t>
            </a:r>
          </a:p>
        </p:txBody>
      </p:sp>
    </p:spTree>
    <p:extLst>
      <p:ext uri="{BB962C8B-B14F-4D97-AF65-F5344CB8AC3E}">
        <p14:creationId xmlns:p14="http://schemas.microsoft.com/office/powerpoint/2010/main" val="33883973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48132"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Natural light exposures had two primary drawbacks.  First, natural exposures took a long time to achieve any degree of fading.  Secondly natural exposures are subject to many variables. </a:t>
            </a:r>
          </a:p>
        </p:txBody>
      </p:sp>
    </p:spTree>
    <p:extLst>
      <p:ext uri="{BB962C8B-B14F-4D97-AF65-F5344CB8AC3E}">
        <p14:creationId xmlns:p14="http://schemas.microsoft.com/office/powerpoint/2010/main" val="3285696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50180"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An early accelerated exposure procedures to gain prominence in industry relied on an enclosed Carbon Arc electrode apparatus.  The photograph above was taken from a machine manufactured in the early 1960s.</a:t>
            </a:r>
          </a:p>
        </p:txBody>
      </p:sp>
    </p:spTree>
    <p:extLst>
      <p:ext uri="{BB962C8B-B14F-4D97-AF65-F5344CB8AC3E}">
        <p14:creationId xmlns:p14="http://schemas.microsoft.com/office/powerpoint/2010/main" val="1098439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2"/>
          <p:cNvSpPr>
            <a:spLocks noGrp="1" noRot="1" noChangeAspect="1" noChangeArrowheads="1" noTextEdit="1"/>
          </p:cNvSpPr>
          <p:nvPr>
            <p:ph type="sldImg"/>
          </p:nvPr>
        </p:nvSpPr>
        <p:spPr>
          <a:xfrm>
            <a:off x="1266825" y="728663"/>
            <a:ext cx="4783138" cy="3586162"/>
          </a:xfrm>
          <a:ln/>
        </p:spPr>
      </p:sp>
      <p:sp>
        <p:nvSpPr>
          <p:cNvPr id="5222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spectral power distribution of carbon arc light compared to that of natural sunlight is higher in the ultraviolet region (100-400 nm) of the spectrum.  UV is responsible for much of the textile fiber and dye degradation.</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Photo was taken with the door of an enclosed carbon light apparatus open while in operation. (Never run a light fading apparatus with the door open!) Notice the violet reflection on the chamber walls.</a:t>
            </a: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1995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54276"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In 1964, AATCC published the first tentative test option (Test Method 16) using the new xenon arc lightfastness equipment that was being investigated at that time.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Notice the “whiter” reflection on the chamber walls when using a xenon lamp.</a:t>
            </a:r>
          </a:p>
        </p:txBody>
      </p:sp>
    </p:spTree>
    <p:extLst>
      <p:ext uri="{BB962C8B-B14F-4D97-AF65-F5344CB8AC3E}">
        <p14:creationId xmlns:p14="http://schemas.microsoft.com/office/powerpoint/2010/main" val="866584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2"/>
          <p:cNvSpPr>
            <a:spLocks noGrp="1" noRot="1" noChangeAspect="1" noChangeArrowheads="1" noTextEdit="1"/>
          </p:cNvSpPr>
          <p:nvPr>
            <p:ph type="sldImg"/>
          </p:nvPr>
        </p:nvSpPr>
        <p:spPr>
          <a:xfrm>
            <a:off x="1266825" y="728663"/>
            <a:ext cx="4783138" cy="3586162"/>
          </a:xfrm>
          <a:ln/>
        </p:spPr>
      </p:sp>
      <p:sp>
        <p:nvSpPr>
          <p:cNvPr id="56324"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combination of the glass filters, and the water that runs through them, results in an SPD similar to that of natural sunlight. (Water cools the lamp so it will not break. Lamps may also be air cooled.)</a:t>
            </a:r>
          </a:p>
        </p:txBody>
      </p:sp>
    </p:spTree>
    <p:extLst>
      <p:ext uri="{BB962C8B-B14F-4D97-AF65-F5344CB8AC3E}">
        <p14:creationId xmlns:p14="http://schemas.microsoft.com/office/powerpoint/2010/main" val="8420911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1"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58372"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Less irradiance in the UV region than carbon-arc. Still not a perfect match for natural sunlight.</a:t>
            </a:r>
          </a:p>
        </p:txBody>
      </p:sp>
    </p:spTree>
    <p:extLst>
      <p:ext uri="{BB962C8B-B14F-4D97-AF65-F5344CB8AC3E}">
        <p14:creationId xmlns:p14="http://schemas.microsoft.com/office/powerpoint/2010/main" val="16407367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2"/>
          <p:cNvSpPr>
            <a:spLocks noChangeArrowheads="1"/>
          </p:cNvSpPr>
          <p:nvPr/>
        </p:nvSpPr>
        <p:spPr bwMode="auto">
          <a:xfrm>
            <a:off x="414528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60420" name="Rectangle 3"/>
          <p:cNvSpPr>
            <a:spLocks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866" tIns="46110" rIns="93866" bIns="46110" anchor="b"/>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a:latin typeface="Times New Roman" panose="02020603050405020304" pitchFamily="18" charset="0"/>
              </a:rPr>
              <a:t>24</a:t>
            </a:r>
          </a:p>
        </p:txBody>
      </p:sp>
      <p:sp>
        <p:nvSpPr>
          <p:cNvPr id="60421" name="Rectangle 4"/>
          <p:cNvSpPr>
            <a:spLocks noChangeArrowheads="1"/>
          </p:cNvSpPr>
          <p:nvPr/>
        </p:nvSpPr>
        <p:spPr bwMode="auto">
          <a:xfrm>
            <a:off x="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60422" name="Rectangle 5"/>
          <p:cNvSpPr>
            <a:spLocks noChangeArrowheads="1"/>
          </p:cNvSpPr>
          <p:nvPr/>
        </p:nvSpPr>
        <p:spPr bwMode="auto">
          <a:xfrm>
            <a:off x="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60423" name="Rectangle 6"/>
          <p:cNvSpPr>
            <a:spLocks noGrp="1" noRot="1" noChangeAspect="1" noChangeArrowheads="1" noTextEdit="1"/>
          </p:cNvSpPr>
          <p:nvPr>
            <p:ph type="sldImg"/>
          </p:nvPr>
        </p:nvSpPr>
        <p:spPr>
          <a:xfrm>
            <a:off x="1266825" y="728663"/>
            <a:ext cx="4783138" cy="3586162"/>
          </a:xfrm>
          <a:ln w="12700" cap="flat"/>
        </p:spPr>
      </p:sp>
      <p:sp>
        <p:nvSpPr>
          <p:cNvPr id="60424" name="Rectangle 7"/>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marL="0" lvl="1" eaLnBrk="1" hangingPunct="1"/>
            <a:r>
              <a:rPr lang="en-US" altLang="en-US" dirty="0">
                <a:latin typeface="Arial" panose="020B0604020202020204" pitchFamily="34" charset="0"/>
                <a:cs typeface="Arial" panose="020B0604020202020204" pitchFamily="34" charset="0"/>
              </a:rPr>
              <a:t>A lamp controller helps maintain the same irradiance over time, at least at a given wavelength. (1.10 </a:t>
            </a:r>
            <a:r>
              <a:rPr lang="en-US" altLang="en-US" dirty="0">
                <a:latin typeface="Calibri" panose="020F0502020204030204" pitchFamily="34" charset="0"/>
                <a:cs typeface="Arial" panose="020B0604020202020204" pitchFamily="34" charset="0"/>
              </a:rPr>
              <a:t>±</a:t>
            </a:r>
            <a:r>
              <a:rPr lang="en-US" altLang="en-US" dirty="0">
                <a:latin typeface="Arial" panose="020B0604020202020204" pitchFamily="34" charset="0"/>
                <a:cs typeface="Arial" panose="020B0604020202020204" pitchFamily="34" charset="0"/>
              </a:rPr>
              <a:t>0.3 W/m</a:t>
            </a:r>
            <a:r>
              <a:rPr lang="en-US" altLang="en-US" baseline="30000" dirty="0">
                <a:latin typeface="Arial" panose="020B0604020202020204" pitchFamily="34" charset="0"/>
                <a:cs typeface="Arial" panose="020B0604020202020204" pitchFamily="34" charset="0"/>
              </a:rPr>
              <a:t>2</a:t>
            </a:r>
            <a:r>
              <a:rPr lang="en-US" altLang="en-US" dirty="0">
                <a:latin typeface="Arial" panose="020B0604020202020204" pitchFamily="34" charset="0"/>
                <a:cs typeface="Arial" panose="020B0604020202020204" pitchFamily="34" charset="0"/>
              </a:rPr>
              <a:t>/nm at 420 nm for water cooled xenon lamps)</a:t>
            </a:r>
          </a:p>
          <a:p>
            <a:pPr marL="0" lvl="1" eaLnBrk="1" hangingPunct="1"/>
            <a:endParaRPr lang="en-US" altLang="en-US" dirty="0">
              <a:latin typeface="Arial" panose="020B0604020202020204" pitchFamily="34" charset="0"/>
              <a:cs typeface="Arial" panose="020B0604020202020204" pitchFamily="34" charset="0"/>
            </a:endParaRPr>
          </a:p>
          <a:p>
            <a:pPr marL="0" lvl="1" eaLnBrk="1" hangingPunct="1"/>
            <a:r>
              <a:rPr lang="en-US" altLang="en-US" dirty="0">
                <a:latin typeface="Arial" panose="020B0604020202020204" pitchFamily="34" charset="0"/>
                <a:cs typeface="Arial" panose="020B0604020202020204" pitchFamily="34" charset="0"/>
              </a:rPr>
              <a:t>Temperature and humidity are also controlled. These do not affect irradiance,</a:t>
            </a:r>
            <a:r>
              <a:rPr lang="en-US" altLang="en-US" baseline="0" dirty="0">
                <a:latin typeface="Arial" panose="020B0604020202020204" pitchFamily="34" charset="0"/>
                <a:cs typeface="Arial" panose="020B0604020202020204" pitchFamily="34" charset="0"/>
              </a:rPr>
              <a:t> but can have separate effects on lightfastness.</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35290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2"/>
          <p:cNvSpPr>
            <a:spLocks noGrp="1" noRot="1" noChangeAspect="1" noChangeArrowheads="1" noTextEdit="1"/>
          </p:cNvSpPr>
          <p:nvPr>
            <p:ph type="sldImg"/>
          </p:nvPr>
        </p:nvSpPr>
        <p:spPr>
          <a:xfrm>
            <a:off x="1266825" y="728663"/>
            <a:ext cx="4783138" cy="3586162"/>
          </a:xfrm>
          <a:ln/>
        </p:spPr>
      </p:sp>
      <p:sp>
        <p:nvSpPr>
          <p:cNvPr id="6246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In an light machine, a slight change in distance between the lamp and specimens can have a dramatic effect on the fading results. </a:t>
            </a:r>
          </a:p>
          <a:p>
            <a:pPr>
              <a:spcBef>
                <a:spcPct val="0"/>
              </a:spcBef>
            </a:pPr>
            <a:r>
              <a:rPr lang="en-US" altLang="en-US" dirty="0">
                <a:solidFill>
                  <a:schemeClr val="bg1"/>
                </a:solidFill>
                <a:latin typeface="Arial" panose="020B0604020202020204" pitchFamily="34" charset="0"/>
                <a:cs typeface="Arial" panose="020B0604020202020204" pitchFamily="34" charset="0"/>
              </a:rPr>
              <a:t>A specimen extending  2 cm beyond the specimen holder will receive 1.23 times (123%) the irradiance reported by the machine.</a:t>
            </a:r>
          </a:p>
          <a:p>
            <a:pPr defTabSz="966612" eaLnBrk="1" hangingPunct="1">
              <a:defRPr/>
            </a:pPr>
            <a:r>
              <a:rPr lang="en-US" altLang="en-US" dirty="0">
                <a:latin typeface="Arial" panose="020B0604020202020204" pitchFamily="34" charset="0"/>
                <a:cs typeface="Arial" panose="020B0604020202020204" pitchFamily="34" charset="0"/>
              </a:rPr>
              <a:t>1.23 = </a:t>
            </a:r>
            <a:r>
              <a:rPr lang="en-US" altLang="en-US" sz="1300" dirty="0">
                <a:solidFill>
                  <a:schemeClr val="bg1"/>
                </a:solidFill>
                <a:latin typeface="Arial" panose="020B0604020202020204" pitchFamily="34" charset="0"/>
              </a:rPr>
              <a:t>(20)</a:t>
            </a:r>
            <a:r>
              <a:rPr lang="en-US" altLang="en-US" sz="1300" baseline="30000" dirty="0">
                <a:solidFill>
                  <a:schemeClr val="bg1"/>
                </a:solidFill>
                <a:latin typeface="Arial" panose="020B0604020202020204" pitchFamily="34" charset="0"/>
              </a:rPr>
              <a:t>2</a:t>
            </a:r>
            <a:r>
              <a:rPr lang="en-US" altLang="en-US" sz="1300" dirty="0">
                <a:solidFill>
                  <a:schemeClr val="bg1"/>
                </a:solidFill>
                <a:latin typeface="Arial" panose="020B0604020202020204" pitchFamily="34" charset="0"/>
              </a:rPr>
              <a:t>/(20-2)</a:t>
            </a:r>
            <a:r>
              <a:rPr lang="en-US" altLang="en-US" sz="1300" baseline="30000" dirty="0">
                <a:solidFill>
                  <a:schemeClr val="bg1"/>
                </a:solidFill>
                <a:latin typeface="Arial" panose="020B0604020202020204" pitchFamily="34" charset="0"/>
              </a:rPr>
              <a:t>2</a:t>
            </a:r>
          </a:p>
          <a:p>
            <a:pPr eaLnBrk="1" hangingPunct="1"/>
            <a:endParaRPr lang="en-US" altLang="en-US" dirty="0">
              <a:latin typeface="Arial" panose="020B0604020202020204" pitchFamily="34" charset="0"/>
              <a:cs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Specimens exposed at any point (or elevation) on the earth’s surface will not be affected by distance. A specimen at the top of Mt Everest will receive </a:t>
            </a:r>
            <a:r>
              <a:rPr lang="en-US" altLang="en-US" dirty="0">
                <a:solidFill>
                  <a:schemeClr val="bg1"/>
                </a:solidFill>
                <a:latin typeface="Arial" panose="020B0604020202020204" pitchFamily="34" charset="0"/>
                <a:cs typeface="Arial" panose="020B0604020202020204" pitchFamily="34" charset="0"/>
              </a:rPr>
              <a:t>1.00000006 (6 x 10</a:t>
            </a:r>
            <a:r>
              <a:rPr lang="en-US" altLang="en-US" baseline="30000" dirty="0">
                <a:solidFill>
                  <a:schemeClr val="bg1"/>
                </a:solidFill>
                <a:latin typeface="Arial" panose="020B0604020202020204" pitchFamily="34" charset="0"/>
                <a:cs typeface="Arial" panose="020B0604020202020204" pitchFamily="34" charset="0"/>
              </a:rPr>
              <a:t>-8</a:t>
            </a:r>
            <a:r>
              <a:rPr lang="en-US" altLang="en-US" dirty="0">
                <a:solidFill>
                  <a:schemeClr val="bg1"/>
                </a:solidFill>
                <a:latin typeface="Arial" panose="020B0604020202020204" pitchFamily="34" charset="0"/>
                <a:cs typeface="Arial" panose="020B0604020202020204" pitchFamily="34" charset="0"/>
              </a:rPr>
              <a:t> % more) times (6 x 10</a:t>
            </a:r>
            <a:r>
              <a:rPr lang="en-US" altLang="en-US" baseline="30000" dirty="0">
                <a:solidFill>
                  <a:schemeClr val="bg1"/>
                </a:solidFill>
                <a:latin typeface="Arial" panose="020B0604020202020204" pitchFamily="34" charset="0"/>
                <a:cs typeface="Arial" panose="020B0604020202020204" pitchFamily="34" charset="0"/>
              </a:rPr>
              <a:t>-8</a:t>
            </a:r>
            <a:r>
              <a:rPr lang="en-US" altLang="en-US" dirty="0">
                <a:solidFill>
                  <a:schemeClr val="bg1"/>
                </a:solidFill>
                <a:latin typeface="Arial" panose="020B0604020202020204" pitchFamily="34" charset="0"/>
                <a:cs typeface="Arial" panose="020B0604020202020204" pitchFamily="34" charset="0"/>
              </a:rPr>
              <a:t> % more) the irradiance received by a specimen at sea level.</a:t>
            </a:r>
            <a:endParaRPr lang="en-US" altLang="en-US" dirty="0">
              <a:latin typeface="Arial" panose="020B0604020202020204" pitchFamily="34" charset="0"/>
              <a:cs typeface="Arial" panose="020B0604020202020204" pitchFamily="34" charset="0"/>
            </a:endParaRPr>
          </a:p>
          <a:p>
            <a:pPr defTabSz="966612">
              <a:spcBef>
                <a:spcPct val="0"/>
              </a:spcBef>
              <a:defRPr/>
            </a:pPr>
            <a:r>
              <a:rPr lang="en-US" altLang="en-US" sz="1300" dirty="0">
                <a:solidFill>
                  <a:schemeClr val="bg1"/>
                </a:solidFill>
                <a:latin typeface="Arial" panose="020B0604020202020204" pitchFamily="34" charset="0"/>
              </a:rPr>
              <a:t>1.00000006 = (1.5 x 10</a:t>
            </a:r>
            <a:r>
              <a:rPr lang="en-US" altLang="en-US" sz="1300" baseline="30000" dirty="0">
                <a:solidFill>
                  <a:schemeClr val="bg1"/>
                </a:solidFill>
                <a:latin typeface="Arial" panose="020B0604020202020204" pitchFamily="34" charset="0"/>
              </a:rPr>
              <a:t>8</a:t>
            </a:r>
            <a:r>
              <a:rPr lang="en-US" altLang="en-US" sz="1300" dirty="0">
                <a:solidFill>
                  <a:schemeClr val="bg1"/>
                </a:solidFill>
                <a:latin typeface="Arial" panose="020B0604020202020204" pitchFamily="34" charset="0"/>
              </a:rPr>
              <a:t>)</a:t>
            </a:r>
            <a:r>
              <a:rPr lang="en-US" altLang="en-US" sz="1300" baseline="30000" dirty="0">
                <a:solidFill>
                  <a:schemeClr val="bg1"/>
                </a:solidFill>
                <a:latin typeface="Arial" panose="020B0604020202020204" pitchFamily="34" charset="0"/>
              </a:rPr>
              <a:t>2</a:t>
            </a:r>
            <a:r>
              <a:rPr lang="en-US" altLang="en-US" sz="1300" dirty="0">
                <a:solidFill>
                  <a:schemeClr val="bg1"/>
                </a:solidFill>
                <a:latin typeface="Arial" panose="020B0604020202020204" pitchFamily="34" charset="0"/>
              </a:rPr>
              <a:t>/(1.5 x 10</a:t>
            </a:r>
            <a:r>
              <a:rPr lang="en-US" altLang="en-US" sz="1300" baseline="30000" dirty="0">
                <a:solidFill>
                  <a:schemeClr val="bg1"/>
                </a:solidFill>
                <a:latin typeface="Arial" panose="020B0604020202020204" pitchFamily="34" charset="0"/>
              </a:rPr>
              <a:t>8 </a:t>
            </a:r>
            <a:r>
              <a:rPr lang="en-US" altLang="en-US" sz="1300" dirty="0">
                <a:solidFill>
                  <a:schemeClr val="bg1"/>
                </a:solidFill>
                <a:latin typeface="Arial" panose="020B0604020202020204" pitchFamily="34" charset="0"/>
              </a:rPr>
              <a:t>- 9)</a:t>
            </a:r>
            <a:r>
              <a:rPr lang="en-US" altLang="en-US" sz="1300" baseline="30000" dirty="0">
                <a:solidFill>
                  <a:schemeClr val="bg1"/>
                </a:solidFill>
                <a:latin typeface="Arial" panose="020B0604020202020204" pitchFamily="34" charset="0"/>
              </a:rPr>
              <a:t>2</a:t>
            </a:r>
            <a:endParaRPr lang="en-US" altLang="en-US" sz="1300" dirty="0">
              <a:solidFill>
                <a:schemeClr val="bg1"/>
              </a:solidFill>
              <a:latin typeface="Arial" panose="020B0604020202020204" pitchFamily="34" charset="0"/>
            </a:endParaRPr>
          </a:p>
          <a:p>
            <a:pPr>
              <a:spcBef>
                <a:spcPct val="0"/>
              </a:spcBef>
            </a:pPr>
            <a:r>
              <a:rPr lang="en-US" altLang="en-US" dirty="0">
                <a:latin typeface="Arial" panose="020B0604020202020204" pitchFamily="34" charset="0"/>
                <a:cs typeface="Arial" panose="020B0604020202020204" pitchFamily="34" charset="0"/>
              </a:rPr>
              <a:t>Changes in latitude WILL affect the duration</a:t>
            </a:r>
            <a:r>
              <a:rPr lang="en-US" altLang="en-US" i="1" dirty="0">
                <a:latin typeface="Arial" panose="020B0604020202020204" pitchFamily="34" charset="0"/>
                <a:cs typeface="Arial" panose="020B0604020202020204" pitchFamily="34" charset="0"/>
              </a:rPr>
              <a:t> </a:t>
            </a:r>
            <a:r>
              <a:rPr lang="en-US" altLang="en-US" dirty="0">
                <a:latin typeface="Arial" panose="020B0604020202020204" pitchFamily="34" charset="0"/>
                <a:cs typeface="Arial" panose="020B0604020202020204" pitchFamily="34" charset="0"/>
              </a:rPr>
              <a:t>of exposure, temperature, and humidity.</a:t>
            </a: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933022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2"/>
          <p:cNvSpPr>
            <a:spLocks noGrp="1" noRot="1" noChangeAspect="1" noChangeArrowheads="1" noTextEdit="1"/>
          </p:cNvSpPr>
          <p:nvPr>
            <p:ph type="sldImg"/>
          </p:nvPr>
        </p:nvSpPr>
        <p:spPr>
          <a:xfrm>
            <a:off x="1266825" y="728663"/>
            <a:ext cx="4783138" cy="3586162"/>
          </a:xfrm>
          <a:ln/>
        </p:spPr>
      </p:sp>
      <p:sp>
        <p:nvSpPr>
          <p:cNvPr id="66564"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678088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Rot="1" noChangeAspect="1" noChangeArrowheads="1" noTextEdit="1"/>
          </p:cNvSpPr>
          <p:nvPr>
            <p:ph type="sldImg"/>
          </p:nvPr>
        </p:nvSpPr>
        <p:spPr>
          <a:xfrm>
            <a:off x="1266825" y="728663"/>
            <a:ext cx="4783138" cy="3586162"/>
          </a:xfrm>
          <a:ln/>
        </p:spPr>
      </p:sp>
      <p:sp>
        <p:nvSpPr>
          <p:cNvPr id="68612"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Single-tiered racks hold fewer specimens, but the specimens are kept in approximately the same horizontal plane and distance from the lamp.  Variations in distance from the lamp to the specimens can have a significant impact on fading.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Note that the double-tiered rack can hold more specimens, but the top most positions and bottom most positions on the rack will be slightly further from the lamp and those positions will receive less total irradiation.  When using this type of rack, if possible position the specimens and control fabrics in the bottom portion of the top rack or the upper portion on the bottom rack.</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 inclined-rack was developed to negate the difference in irradiation received at the top and bottom portions of the rack.</a:t>
            </a:r>
          </a:p>
          <a:p>
            <a:pPr eaLnBrk="1" hangingPunct="1"/>
            <a:endParaRPr lang="en-US" altLang="en-US">
              <a:latin typeface="Arial" panose="020B0604020202020204" pitchFamily="34" charset="0"/>
              <a:cs typeface="Arial" panose="020B0604020202020204" pitchFamily="34" charset="0"/>
            </a:endParaRPr>
          </a:p>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9103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ChangeArrowheads="1"/>
          </p:cNvSpPr>
          <p:nvPr/>
        </p:nvSpPr>
        <p:spPr bwMode="auto">
          <a:xfrm>
            <a:off x="414528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1748" name="Rectangle 3"/>
          <p:cNvSpPr>
            <a:spLocks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866" tIns="46110" rIns="93866" bIns="46110" anchor="b"/>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a:latin typeface="Times New Roman" panose="02020603050405020304" pitchFamily="18" charset="0"/>
              </a:rPr>
              <a:t>5</a:t>
            </a:r>
          </a:p>
        </p:txBody>
      </p:sp>
      <p:sp>
        <p:nvSpPr>
          <p:cNvPr id="31749" name="Rectangle 4"/>
          <p:cNvSpPr>
            <a:spLocks noChangeArrowheads="1"/>
          </p:cNvSpPr>
          <p:nvPr/>
        </p:nvSpPr>
        <p:spPr bwMode="auto">
          <a:xfrm>
            <a:off x="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1750" name="Rectangle 5"/>
          <p:cNvSpPr>
            <a:spLocks noChangeArrowheads="1"/>
          </p:cNvSpPr>
          <p:nvPr/>
        </p:nvSpPr>
        <p:spPr bwMode="auto">
          <a:xfrm>
            <a:off x="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1751" name="Rectangle 6"/>
          <p:cNvSpPr>
            <a:spLocks noGrp="1" noRot="1" noChangeAspect="1" noChangeArrowheads="1" noTextEdit="1"/>
          </p:cNvSpPr>
          <p:nvPr>
            <p:ph type="sldImg"/>
          </p:nvPr>
        </p:nvSpPr>
        <p:spPr>
          <a:xfrm>
            <a:off x="1266825" y="728663"/>
            <a:ext cx="4783138" cy="3586162"/>
          </a:xfrm>
          <a:ln w="12700" cap="flat"/>
        </p:spPr>
      </p:sp>
      <p:sp>
        <p:nvSpPr>
          <p:cNvPr id="31752" name="Rectangle 7"/>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May also be a change in strength, stretch, UV protection, or other properties. AATCC TM16.1, 16.2, 16.3 evaluate color change.</a:t>
            </a:r>
          </a:p>
        </p:txBody>
      </p:sp>
    </p:spTree>
    <p:extLst>
      <p:ext uri="{BB962C8B-B14F-4D97-AF65-F5344CB8AC3E}">
        <p14:creationId xmlns:p14="http://schemas.microsoft.com/office/powerpoint/2010/main" val="42389598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2"/>
          <p:cNvSpPr>
            <a:spLocks noGrp="1" noRot="1" noChangeAspect="1" noChangeArrowheads="1" noTextEdit="1"/>
          </p:cNvSpPr>
          <p:nvPr>
            <p:ph type="sldImg"/>
          </p:nvPr>
        </p:nvSpPr>
        <p:spPr>
          <a:xfrm>
            <a:off x="1266825" y="728663"/>
            <a:ext cx="4783138" cy="3586162"/>
          </a:xfrm>
          <a:ln/>
        </p:spPr>
      </p:sp>
      <p:sp>
        <p:nvSpPr>
          <p:cNvPr id="70660"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ISO and AATCC standards are not interchangeable.</a:t>
            </a:r>
          </a:p>
          <a:p>
            <a:pPr eaLnBrk="1" hangingPunct="1"/>
            <a:r>
              <a:rPr lang="en-US" altLang="en-US" dirty="0">
                <a:latin typeface="Arial" panose="020B0604020202020204" pitchFamily="34" charset="0"/>
                <a:cs typeface="Arial" panose="020B0604020202020204" pitchFamily="34" charset="0"/>
              </a:rPr>
              <a:t>The AATCC series was shown to be more linear and less sensitive to heat, but most of the series is no longer available.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Developed in the 1940s, AATCC Blue Wool Lightfastness Standards ranged from the L2 standard, made from wool fibers stock dyed with a very fugitive dye, to the L9 Standard, from wool fibers stock dyed with a very lightfast dye. L3 through L8 Blue Wool Lightfastness Standards used fugitive- and lightfast- dyed fibers blended in various ratios. Each standard takes twice as long to fade as the previous.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The lightfast dye is no longer commercially available. More recent lots of L2 have used a dye similar to the original fugitive dye (same CI#, different manufacturers), but were piece dyed instead of stock dyed.</a:t>
            </a:r>
          </a:p>
          <a:p>
            <a:pPr eaLnBrk="1" hangingPunct="1"/>
            <a:endParaRPr lang="en-US" altLang="en-US" dirty="0">
              <a:latin typeface="Arial" panose="020B0604020202020204" pitchFamily="34" charset="0"/>
              <a:cs typeface="Arial" panose="020B0604020202020204" pitchFamily="34" charset="0"/>
            </a:endParaRPr>
          </a:p>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4952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2"/>
          <p:cNvSpPr>
            <a:spLocks noGrp="1" noRot="1" noChangeAspect="1" noChangeArrowheads="1" noTextEdit="1"/>
          </p:cNvSpPr>
          <p:nvPr>
            <p:ph type="sldImg"/>
          </p:nvPr>
        </p:nvSpPr>
        <p:spPr>
          <a:xfrm>
            <a:off x="1266825" y="728663"/>
            <a:ext cx="4783138" cy="3586162"/>
          </a:xfrm>
          <a:ln w="12700" cap="flat"/>
        </p:spPr>
      </p:sp>
      <p:sp>
        <p:nvSpPr>
          <p:cNvPr id="7270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dirty="0">
                <a:latin typeface="Arial" panose="020B0604020202020204" pitchFamily="34" charset="0"/>
                <a:cs typeface="Arial" panose="020B0604020202020204" pitchFamily="34" charset="0"/>
              </a:rPr>
              <a:t>See ASTM G151 Significance statement regarding correlation between lab test and real world</a:t>
            </a:r>
            <a:r>
              <a:rPr lang="en-US" altLang="en-US" baseline="0" dirty="0">
                <a:latin typeface="Arial" panose="020B0604020202020204" pitchFamily="34" charset="0"/>
                <a:cs typeface="Arial" panose="020B0604020202020204" pitchFamily="34" charset="0"/>
              </a:rPr>
              <a:t> use.</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09819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5" name="Rectangle 2"/>
          <p:cNvSpPr>
            <a:spLocks noGrp="1" noRot="1" noChangeAspect="1" noChangeArrowheads="1" noTextEdit="1"/>
          </p:cNvSpPr>
          <p:nvPr>
            <p:ph type="sldImg"/>
          </p:nvPr>
        </p:nvSpPr>
        <p:spPr>
          <a:xfrm>
            <a:off x="1266825" y="728663"/>
            <a:ext cx="4783138" cy="3586162"/>
          </a:xfrm>
          <a:ln w="12700" cap="flat"/>
        </p:spPr>
      </p:sp>
      <p:sp>
        <p:nvSpPr>
          <p:cNvPr id="74756"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From Table I of TM16.1, 16.2, 16.3. Irradiance also measured at 300-400 nm</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Each higher numbered AATCC Blue Wool Standard is twice as colorfast as the preceding number.</a:t>
            </a:r>
          </a:p>
        </p:txBody>
      </p:sp>
    </p:spTree>
    <p:extLst>
      <p:ext uri="{BB962C8B-B14F-4D97-AF65-F5344CB8AC3E}">
        <p14:creationId xmlns:p14="http://schemas.microsoft.com/office/powerpoint/2010/main" val="1995051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Revisions in 2014 to clarify use of L2 for 20AFU tests.</a:t>
            </a:r>
          </a:p>
        </p:txBody>
      </p:sp>
    </p:spTree>
    <p:extLst>
      <p:ext uri="{BB962C8B-B14F-4D97-AF65-F5344CB8AC3E}">
        <p14:creationId xmlns:p14="http://schemas.microsoft.com/office/powerpoint/2010/main" val="1872347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2"/>
          <p:cNvSpPr>
            <a:spLocks noGrp="1" noRot="1" noChangeAspect="1" noChangeArrowheads="1" noTextEdit="1"/>
          </p:cNvSpPr>
          <p:nvPr>
            <p:ph type="sldImg"/>
          </p:nvPr>
        </p:nvSpPr>
        <p:spPr>
          <a:xfrm>
            <a:off x="1266825" y="728663"/>
            <a:ext cx="4783138" cy="3586162"/>
          </a:xfrm>
          <a:ln/>
        </p:spPr>
      </p:sp>
      <p:sp>
        <p:nvSpPr>
          <p:cNvPr id="7782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21845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59915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2"/>
          <p:cNvSpPr>
            <a:spLocks noGrp="1" noRot="1" noChangeAspect="1" noChangeArrowheads="1" noTextEdit="1"/>
          </p:cNvSpPr>
          <p:nvPr>
            <p:ph type="sldImg"/>
          </p:nvPr>
        </p:nvSpPr>
        <p:spPr>
          <a:xfrm>
            <a:off x="1266825" y="728663"/>
            <a:ext cx="4783138" cy="3586162"/>
          </a:xfrm>
          <a:ln/>
        </p:spPr>
      </p:sp>
      <p:sp>
        <p:nvSpPr>
          <p:cNvPr id="80900"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Dial black panel thermometer is an older style.  Newer devices are electronic.</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Black standard shows a machine set up for ISO test</a:t>
            </a:r>
          </a:p>
        </p:txBody>
      </p:sp>
    </p:spTree>
    <p:extLst>
      <p:ext uri="{BB962C8B-B14F-4D97-AF65-F5344CB8AC3E}">
        <p14:creationId xmlns:p14="http://schemas.microsoft.com/office/powerpoint/2010/main" val="28857496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8294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It’s important to have uniform air flow in the test chamber so as to keep the temperature of the test specimens as close to the set temperature as possible. Fill rack, using white cardstock in holders if necessary.  </a:t>
            </a:r>
          </a:p>
        </p:txBody>
      </p:sp>
    </p:spTree>
    <p:extLst>
      <p:ext uri="{BB962C8B-B14F-4D97-AF65-F5344CB8AC3E}">
        <p14:creationId xmlns:p14="http://schemas.microsoft.com/office/powerpoint/2010/main" val="16921172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altLang="en-US" dirty="0"/>
              <a:t>Major revision of TM16 in 2012. </a:t>
            </a:r>
          </a:p>
          <a:p>
            <a:pPr marL="181240" indent="-181240">
              <a:buFont typeface="Arial" panose="020B0604020202020204" pitchFamily="34" charset="0"/>
              <a:buChar char="•"/>
              <a:defRPr/>
            </a:pPr>
            <a:r>
              <a:rPr lang="en-US" altLang="en-US" dirty="0"/>
              <a:t>Split into three separate methods (16.1, 16.2, 16.3)</a:t>
            </a:r>
          </a:p>
          <a:p>
            <a:pPr marL="181240" indent="-181240">
              <a:buFont typeface="Arial" panose="020B0604020202020204" pitchFamily="34" charset="0"/>
              <a:buChar char="•"/>
              <a:defRPr/>
            </a:pPr>
            <a:r>
              <a:rPr lang="en-US" altLang="en-US" dirty="0"/>
              <a:t>Text was reorganized and revised for each part. </a:t>
            </a:r>
          </a:p>
          <a:p>
            <a:pPr marL="181240" indent="-181240">
              <a:buFont typeface="Arial" panose="020B0604020202020204" pitchFamily="34" charset="0"/>
              <a:buChar char="•"/>
              <a:defRPr/>
            </a:pPr>
            <a:r>
              <a:rPr lang="en-US" altLang="en-US" dirty="0"/>
              <a:t>A flow chart for conducting each part is included in the Appendix of each one.  </a:t>
            </a:r>
          </a:p>
          <a:p>
            <a:pPr marL="181240" indent="-181240" defTabSz="966612">
              <a:buFont typeface="Arial" panose="020B0604020202020204" pitchFamily="34" charset="0"/>
              <a:buChar char="•"/>
              <a:defRPr/>
            </a:pPr>
            <a:r>
              <a:rPr lang="en-US" altLang="en-US" dirty="0"/>
              <a:t>Xenon Reference Fabric was removed from the test methods.</a:t>
            </a:r>
            <a:r>
              <a:rPr lang="en-US" altLang="en-US" dirty="0">
                <a:latin typeface="Arial" panose="020B0604020202020204" pitchFamily="34" charset="0"/>
                <a:cs typeface="Arial" panose="020B0604020202020204" pitchFamily="34" charset="0"/>
              </a:rPr>
              <a:t> (Originally</a:t>
            </a:r>
            <a:r>
              <a:rPr lang="en-US" altLang="en-US" baseline="0" dirty="0">
                <a:latin typeface="Arial" panose="020B0604020202020204" pitchFamily="34" charset="0"/>
                <a:cs typeface="Arial" panose="020B0604020202020204" pitchFamily="34" charset="0"/>
              </a:rPr>
              <a:t> used t</a:t>
            </a:r>
            <a:r>
              <a:rPr lang="en-US" altLang="en-US" dirty="0">
                <a:latin typeface="Arial" panose="020B0604020202020204" pitchFamily="34" charset="0"/>
                <a:cs typeface="Arial" panose="020B0604020202020204" pitchFamily="34" charset="0"/>
              </a:rPr>
              <a:t>o verify temperature in the test chamber.</a:t>
            </a:r>
            <a:endParaRPr lang="en-US" altLang="en-US" dirty="0"/>
          </a:p>
          <a:p>
            <a:pPr marL="181240" indent="-181240">
              <a:buFont typeface="Arial" panose="020B0604020202020204" pitchFamily="34" charset="0"/>
              <a:buChar char="•"/>
              <a:defRPr/>
            </a:pPr>
            <a:r>
              <a:rPr lang="en-US" altLang="en-US" dirty="0"/>
              <a:t>Kept the old TM16 Option 3 the same (TM16.3 Option 3) to minimize confusion. This is the most commonly used option.</a:t>
            </a:r>
          </a:p>
          <a:p>
            <a:pPr>
              <a:defRPr/>
            </a:pPr>
            <a:endParaRPr lang="en-US" dirty="0"/>
          </a:p>
        </p:txBody>
      </p:sp>
    </p:spTree>
    <p:extLst>
      <p:ext uri="{BB962C8B-B14F-4D97-AF65-F5344CB8AC3E}">
        <p14:creationId xmlns:p14="http://schemas.microsoft.com/office/powerpoint/2010/main" val="2809985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3796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Rectangle 2"/>
          <p:cNvSpPr>
            <a:spLocks noGrp="1" noRot="1" noChangeAspect="1" noChangeArrowheads="1" noTextEdit="1"/>
          </p:cNvSpPr>
          <p:nvPr>
            <p:ph type="sldImg"/>
          </p:nvPr>
        </p:nvSpPr>
        <p:spPr>
          <a:xfrm>
            <a:off x="1266825" y="728663"/>
            <a:ext cx="4783138" cy="3586162"/>
          </a:xfrm>
          <a:ln/>
        </p:spPr>
      </p:sp>
      <p:sp>
        <p:nvSpPr>
          <p:cNvPr id="33796"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There have been a wealth of studies and articles written on the subject of light fading, and from those, a number of key factors affecting lightfastness have been identified.</a:t>
            </a:r>
          </a:p>
        </p:txBody>
      </p:sp>
    </p:spTree>
    <p:extLst>
      <p:ext uri="{BB962C8B-B14F-4D97-AF65-F5344CB8AC3E}">
        <p14:creationId xmlns:p14="http://schemas.microsoft.com/office/powerpoint/2010/main" val="23954852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eaLnBrk="1" hangingPunct="1">
              <a:defRPr/>
            </a:pPr>
            <a:r>
              <a:rPr lang="en-US" altLang="en-US" dirty="0">
                <a:latin typeface="Arial" panose="020B0604020202020204" pitchFamily="34" charset="0"/>
                <a:cs typeface="Arial" panose="020B0604020202020204" pitchFamily="34" charset="0"/>
              </a:rPr>
              <a:t>Backing with white cardboard reduces the temperature variability caused by air flow through the textile materials and should produce more repeatable results.</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Masks “approaching zero light transmittance.”</a:t>
            </a:r>
          </a:p>
          <a:p>
            <a:pPr eaLnBrk="1" hangingPunct="1"/>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Expose </a:t>
            </a:r>
            <a:r>
              <a:rPr lang="en-US" dirty="0"/>
              <a:t>≥</a:t>
            </a:r>
            <a:r>
              <a:rPr lang="en-US" altLang="en-US" dirty="0">
                <a:latin typeface="Arial" panose="020B0604020202020204" pitchFamily="34" charset="0"/>
                <a:cs typeface="Arial" panose="020B0604020202020204" pitchFamily="34" charset="0"/>
              </a:rPr>
              <a:t> 40.0 x 50.0 mm for pile specimens (fibers</a:t>
            </a:r>
            <a:r>
              <a:rPr lang="en-US" altLang="en-US" baseline="0" dirty="0">
                <a:latin typeface="Arial" panose="020B0604020202020204" pitchFamily="34" charset="0"/>
                <a:cs typeface="Arial" panose="020B0604020202020204" pitchFamily="34" charset="0"/>
              </a:rPr>
              <a:t> may shift or texture may make evaluation of small areas difficult).</a:t>
            </a:r>
          </a:p>
          <a:p>
            <a:pPr eaLnBrk="1" hangingPunct="1"/>
            <a:r>
              <a:rPr lang="en-US" altLang="en-US" baseline="0" dirty="0">
                <a:latin typeface="Arial" panose="020B0604020202020204" pitchFamily="34" charset="0"/>
                <a:cs typeface="Arial" panose="020B0604020202020204" pitchFamily="34" charset="0"/>
              </a:rPr>
              <a:t>Expose sufficient size or multiple specimens to include all colors of the specimen.</a:t>
            </a:r>
          </a:p>
          <a:p>
            <a:pPr eaLnBrk="1" hangingPunct="1"/>
            <a:endParaRPr lang="en-US" altLang="en-US" baseline="0" dirty="0">
              <a:latin typeface="Arial" panose="020B0604020202020204" pitchFamily="34" charset="0"/>
              <a:cs typeface="Arial" panose="020B0604020202020204" pitchFamily="34" charset="0"/>
            </a:endParaRPr>
          </a:p>
          <a:p>
            <a:pPr eaLnBrk="1" hangingPunct="1"/>
            <a:r>
              <a:rPr lang="en-US" altLang="en-US" baseline="0" dirty="0">
                <a:latin typeface="Arial" panose="020B0604020202020204" pitchFamily="34" charset="0"/>
                <a:cs typeface="Arial" panose="020B0604020202020204" pitchFamily="34" charset="0"/>
              </a:rPr>
              <a:t>See 44.8 for frame details (dull finish, conform to curve of rack, coated non ferrous staples)</a:t>
            </a:r>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81524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(Turn off spray units)</a:t>
            </a:r>
          </a:p>
        </p:txBody>
      </p:sp>
    </p:spTree>
    <p:extLst>
      <p:ext uri="{BB962C8B-B14F-4D97-AF65-F5344CB8AC3E}">
        <p14:creationId xmlns:p14="http://schemas.microsoft.com/office/powerpoint/2010/main" val="10229709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2"/>
          <p:cNvSpPr>
            <a:spLocks noGrp="1" noRot="1" noChangeAspect="1" noChangeArrowheads="1" noTextEdit="1"/>
          </p:cNvSpPr>
          <p:nvPr>
            <p:ph type="sldImg"/>
          </p:nvPr>
        </p:nvSpPr>
        <p:spPr>
          <a:xfrm>
            <a:off x="1266825" y="728663"/>
            <a:ext cx="4783138" cy="3586162"/>
          </a:xfrm>
          <a:ln w="12700" cap="flat"/>
        </p:spPr>
      </p:sp>
      <p:sp>
        <p:nvSpPr>
          <p:cNvPr id="9318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The fading machine will have been run in the preparation and calibration phase to ensure these conditions can be maintained prior to running the actual test with test specimens.  These same conditions must also be maintained during the actual running of the test for Option 3.</a:t>
            </a:r>
          </a:p>
        </p:txBody>
      </p:sp>
    </p:spTree>
    <p:extLst>
      <p:ext uri="{BB962C8B-B14F-4D97-AF65-F5344CB8AC3E}">
        <p14:creationId xmlns:p14="http://schemas.microsoft.com/office/powerpoint/2010/main" val="17398365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settings verified in previous step. Keep rack filled with cardboard specimens.</a:t>
            </a:r>
          </a:p>
          <a:p>
            <a:r>
              <a:rPr lang="en-US" dirty="0"/>
              <a:t>28.1</a:t>
            </a:r>
            <a:r>
              <a:rPr lang="en-US" baseline="0" dirty="0"/>
              <a:t> calls for verification with L4</a:t>
            </a:r>
          </a:p>
          <a:p>
            <a:r>
              <a:rPr lang="en-US" baseline="0" dirty="0"/>
              <a:t>28.2 is alternate method with L2</a:t>
            </a:r>
          </a:p>
          <a:p>
            <a:r>
              <a:rPr lang="en-US" baseline="0" dirty="0"/>
              <a:t>Instrumental irradiance settings allow for better initial approximation, but still require verification.</a:t>
            </a:r>
          </a:p>
          <a:p>
            <a:r>
              <a:rPr lang="en-US" baseline="0" dirty="0"/>
              <a:t>If required exposure is &gt; 22 hours, consider replacing lamp or other manufacturer calibrations.</a:t>
            </a:r>
            <a:endParaRPr lang="en-US" dirty="0"/>
          </a:p>
        </p:txBody>
      </p:sp>
    </p:spTree>
    <p:extLst>
      <p:ext uri="{BB962C8B-B14F-4D97-AF65-F5344CB8AC3E}">
        <p14:creationId xmlns:p14="http://schemas.microsoft.com/office/powerpoint/2010/main" val="39896821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2"/>
          <p:cNvSpPr>
            <a:spLocks noGrp="1" noRot="1" noChangeAspect="1" noChangeArrowheads="1" noTextEdit="1"/>
          </p:cNvSpPr>
          <p:nvPr>
            <p:ph type="sldImg"/>
          </p:nvPr>
        </p:nvSpPr>
        <p:spPr>
          <a:xfrm>
            <a:off x="1266825" y="728663"/>
            <a:ext cx="4783138" cy="3586162"/>
          </a:xfrm>
          <a:ln/>
        </p:spPr>
      </p:sp>
      <p:sp>
        <p:nvSpPr>
          <p:cNvPr id="95236"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Arial" panose="020B0604020202020204" pitchFamily="34" charset="0"/>
                <a:cs typeface="Arial" panose="020B0604020202020204" pitchFamily="34" charset="0"/>
              </a:rPr>
              <a:t>AATCC Blue Wool is the preferred reference standard. L-designation should be</a:t>
            </a:r>
            <a:r>
              <a:rPr lang="en-US" altLang="en-US" baseline="0" dirty="0">
                <a:latin typeface="Arial" panose="020B0604020202020204" pitchFamily="34" charset="0"/>
                <a:cs typeface="Arial" panose="020B0604020202020204" pitchFamily="34" charset="0"/>
              </a:rPr>
              <a:t> selected based on desired AFU exposure. </a:t>
            </a:r>
          </a:p>
          <a:p>
            <a:pPr eaLnBrk="1" hangingPunct="1"/>
            <a:r>
              <a:rPr lang="en-US" altLang="en-US" baseline="0" dirty="0">
                <a:latin typeface="Arial" panose="020B0604020202020204" pitchFamily="34" charset="0"/>
                <a:cs typeface="Arial" panose="020B0604020202020204" pitchFamily="34" charset="0"/>
              </a:rPr>
              <a:t>End point calculated from run time or irradiance in previous step (L2/20 AFU exposure).</a:t>
            </a:r>
            <a:endParaRPr lang="en-US" altLang="en-US" dirty="0">
              <a:latin typeface="Arial" panose="020B0604020202020204" pitchFamily="34" charset="0"/>
              <a:cs typeface="Arial" panose="020B0604020202020204" pitchFamily="34" charset="0"/>
            </a:endParaRPr>
          </a:p>
          <a:p>
            <a:pPr eaLnBrk="1" hangingPunct="1"/>
            <a:r>
              <a:rPr lang="en-US" altLang="en-US" dirty="0">
                <a:latin typeface="Arial" panose="020B0604020202020204" pitchFamily="34" charset="0"/>
                <a:cs typeface="Arial" panose="020B0604020202020204" pitchFamily="34" charset="0"/>
              </a:rPr>
              <a:t>If there are not enough test specimens to fill the rack, the extra holders should be filled with white cardstock.</a:t>
            </a:r>
          </a:p>
        </p:txBody>
      </p:sp>
    </p:spTree>
    <p:extLst>
      <p:ext uri="{BB962C8B-B14F-4D97-AF65-F5344CB8AC3E}">
        <p14:creationId xmlns:p14="http://schemas.microsoft.com/office/powerpoint/2010/main" val="2076579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 = lightness</a:t>
            </a:r>
          </a:p>
          <a:p>
            <a:r>
              <a:rPr lang="en-US" dirty="0"/>
              <a:t>C = </a:t>
            </a:r>
            <a:r>
              <a:rPr lang="en-US" dirty="0" err="1"/>
              <a:t>chroma</a:t>
            </a:r>
            <a:endParaRPr lang="en-US" dirty="0"/>
          </a:p>
          <a:p>
            <a:r>
              <a:rPr lang="en-US" dirty="0"/>
              <a:t>H =</a:t>
            </a:r>
            <a:r>
              <a:rPr lang="en-US" baseline="0" dirty="0"/>
              <a:t> hue</a:t>
            </a:r>
            <a:endParaRPr lang="en-US" dirty="0"/>
          </a:p>
        </p:txBody>
      </p:sp>
    </p:spTree>
    <p:extLst>
      <p:ext uri="{BB962C8B-B14F-4D97-AF65-F5344CB8AC3E}">
        <p14:creationId xmlns:p14="http://schemas.microsoft.com/office/powerpoint/2010/main" val="940901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step: expose to a specified AFU, then cover one half and expose to a second end point (provides “complete characterization”).</a:t>
            </a:r>
          </a:p>
          <a:p>
            <a:r>
              <a:rPr lang="en-US" dirty="0"/>
              <a:t>Classification: Expose test specimens with full series. When test specimen reaches Gray</a:t>
            </a:r>
            <a:r>
              <a:rPr lang="en-US" baseline="0" dirty="0"/>
              <a:t> Scale Step 4, determine which standard exhibits the most similar change.</a:t>
            </a:r>
          </a:p>
          <a:p>
            <a:r>
              <a:rPr lang="en-US" baseline="0" dirty="0"/>
              <a:t>Two-step classification: After reaching Step 4, cover half and continue to Step 3.</a:t>
            </a:r>
            <a:endParaRPr lang="en-US" dirty="0"/>
          </a:p>
        </p:txBody>
      </p:sp>
    </p:spTree>
    <p:extLst>
      <p:ext uri="{BB962C8B-B14F-4D97-AF65-F5344CB8AC3E}">
        <p14:creationId xmlns:p14="http://schemas.microsoft.com/office/powerpoint/2010/main" val="18331760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Control</a:t>
            </a:r>
            <a:r>
              <a:rPr lang="en-US" baseline="0" dirty="0"/>
              <a:t> exposure using blue wool, radiant energy, etc.</a:t>
            </a:r>
            <a:endParaRPr lang="en-US" dirty="0"/>
          </a:p>
        </p:txBody>
      </p:sp>
    </p:spTree>
    <p:extLst>
      <p:ext uri="{BB962C8B-B14F-4D97-AF65-F5344CB8AC3E}">
        <p14:creationId xmlns:p14="http://schemas.microsoft.com/office/powerpoint/2010/main" val="18687397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2"/>
          <p:cNvSpPr>
            <a:spLocks noChangeArrowheads="1"/>
          </p:cNvSpPr>
          <p:nvPr/>
        </p:nvSpPr>
        <p:spPr bwMode="auto">
          <a:xfrm>
            <a:off x="414528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5844" name="Rectangle 3"/>
          <p:cNvSpPr>
            <a:spLocks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866" tIns="46110" rIns="93866" bIns="46110" anchor="b"/>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a:latin typeface="Times New Roman" panose="02020603050405020304" pitchFamily="18" charset="0"/>
              </a:rPr>
              <a:t>10</a:t>
            </a:r>
          </a:p>
        </p:txBody>
      </p:sp>
      <p:sp>
        <p:nvSpPr>
          <p:cNvPr id="35845" name="Rectangle 4"/>
          <p:cNvSpPr>
            <a:spLocks noChangeArrowheads="1"/>
          </p:cNvSpPr>
          <p:nvPr/>
        </p:nvSpPr>
        <p:spPr bwMode="auto">
          <a:xfrm>
            <a:off x="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5846" name="Rectangle 5"/>
          <p:cNvSpPr>
            <a:spLocks noChangeArrowheads="1"/>
          </p:cNvSpPr>
          <p:nvPr/>
        </p:nvSpPr>
        <p:spPr bwMode="auto">
          <a:xfrm>
            <a:off x="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5847" name="Rectangle 6"/>
          <p:cNvSpPr>
            <a:spLocks noGrp="1" noRot="1" noChangeAspect="1" noChangeArrowheads="1" noTextEdit="1"/>
          </p:cNvSpPr>
          <p:nvPr>
            <p:ph type="sldImg"/>
          </p:nvPr>
        </p:nvSpPr>
        <p:spPr>
          <a:xfrm>
            <a:off x="1266825" y="728663"/>
            <a:ext cx="4783138" cy="3586162"/>
          </a:xfrm>
          <a:ln w="12700" cap="flat"/>
        </p:spPr>
      </p:sp>
      <p:sp>
        <p:nvSpPr>
          <p:cNvPr id="35848" name="Rectangle 7"/>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84379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ChangeArrowheads="1"/>
          </p:cNvSpPr>
          <p:nvPr/>
        </p:nvSpPr>
        <p:spPr bwMode="auto">
          <a:xfrm>
            <a:off x="414528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7892" name="Rectangle 3"/>
          <p:cNvSpPr>
            <a:spLocks noChangeArrowheads="1"/>
          </p:cNvSpPr>
          <p:nvPr/>
        </p:nvSpPr>
        <p:spPr bwMode="auto">
          <a:xfrm>
            <a:off x="414528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3866" tIns="46110" rIns="93866" bIns="46110" anchor="b"/>
          <a:lstStyle>
            <a:lvl1pPr defTabSz="8969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8969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8969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8969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8969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8969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a:spcBef>
                <a:spcPct val="0"/>
              </a:spcBef>
            </a:pPr>
            <a:r>
              <a:rPr lang="en-US" altLang="en-US">
                <a:latin typeface="Times New Roman" panose="02020603050405020304" pitchFamily="18" charset="0"/>
              </a:rPr>
              <a:t>10</a:t>
            </a:r>
          </a:p>
        </p:txBody>
      </p:sp>
      <p:sp>
        <p:nvSpPr>
          <p:cNvPr id="37893" name="Rectangle 4"/>
          <p:cNvSpPr>
            <a:spLocks noChangeArrowheads="1"/>
          </p:cNvSpPr>
          <p:nvPr/>
        </p:nvSpPr>
        <p:spPr bwMode="auto">
          <a:xfrm>
            <a:off x="0" y="912114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7894" name="Rectangle 5"/>
          <p:cNvSpPr>
            <a:spLocks noChangeArrowheads="1"/>
          </p:cNvSpPr>
          <p:nvPr/>
        </p:nvSpPr>
        <p:spPr bwMode="auto">
          <a:xfrm>
            <a:off x="0" y="0"/>
            <a:ext cx="3169920" cy="480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6661" tIns="48331" rIns="96661" bIns="48331" anchor="ct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eaLnBrk="1" hangingPunct="1">
              <a:spcBef>
                <a:spcPct val="0"/>
              </a:spcBef>
            </a:pPr>
            <a:endParaRPr lang="en-US" altLang="en-US" sz="1900"/>
          </a:p>
        </p:txBody>
      </p:sp>
      <p:sp>
        <p:nvSpPr>
          <p:cNvPr id="37895" name="Rectangle 6"/>
          <p:cNvSpPr>
            <a:spLocks noGrp="1" noRot="1" noChangeAspect="1" noChangeArrowheads="1" noTextEdit="1"/>
          </p:cNvSpPr>
          <p:nvPr>
            <p:ph type="sldImg"/>
          </p:nvPr>
        </p:nvSpPr>
        <p:spPr>
          <a:xfrm>
            <a:off x="1266825" y="728663"/>
            <a:ext cx="4783138" cy="3586162"/>
          </a:xfrm>
          <a:ln w="12700" cap="flat"/>
        </p:spPr>
      </p:sp>
      <p:sp>
        <p:nvSpPr>
          <p:cNvPr id="37896" name="Rectangle 7"/>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5901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fontAlgn="t" hangingPunct="1"/>
            <a:r>
              <a:rPr lang="en-US" altLang="en-US" b="1" dirty="0">
                <a:latin typeface="Arial" panose="020B0604020202020204" pitchFamily="34" charset="0"/>
                <a:cs typeface="Arial" panose="020B0604020202020204" pitchFamily="34" charset="0"/>
              </a:rPr>
              <a:t>All methods listed use Xenon-Arc exposure.</a:t>
            </a:r>
          </a:p>
          <a:p>
            <a:pPr eaLnBrk="1" fontAlgn="t" hangingPunct="1"/>
            <a:endParaRPr lang="en-US" altLang="en-US" b="1" dirty="0">
              <a:latin typeface="Arial" panose="020B0604020202020204" pitchFamily="34" charset="0"/>
              <a:cs typeface="Arial" panose="020B0604020202020204" pitchFamily="34" charset="0"/>
            </a:endParaRPr>
          </a:p>
          <a:p>
            <a:pPr eaLnBrk="1" fontAlgn="t" hangingPunct="1"/>
            <a:r>
              <a:rPr lang="en-US" altLang="en-US" b="1" dirty="0">
                <a:latin typeface="Arial" panose="020B0604020202020204" pitchFamily="34" charset="0"/>
                <a:cs typeface="Arial" panose="020B0604020202020204" pitchFamily="34" charset="0"/>
              </a:rPr>
              <a:t>ISO 105-B02 Exposure Cycle A1 (Normal/Temperate Zone)</a:t>
            </a:r>
          </a:p>
          <a:p>
            <a:pPr eaLnBrk="1" fontAlgn="t" hangingPunct="1"/>
            <a:r>
              <a:rPr lang="en-US" altLang="en-US" b="1" dirty="0">
                <a:latin typeface="Arial" panose="020B0604020202020204" pitchFamily="34" charset="0"/>
                <a:cs typeface="Arial" panose="020B0604020202020204" pitchFamily="34" charset="0"/>
              </a:rPr>
              <a:t>ISO 105-B02 Exposure Cycle A2 (Extreme Low Humidity/Dry)</a:t>
            </a:r>
          </a:p>
          <a:p>
            <a:pPr eaLnBrk="1" fontAlgn="t" hangingPunct="1"/>
            <a:r>
              <a:rPr lang="en-US" altLang="en-US" b="1" dirty="0">
                <a:latin typeface="Arial" panose="020B0604020202020204" pitchFamily="34" charset="0"/>
                <a:cs typeface="Arial" panose="020B0604020202020204" pitchFamily="34" charset="0"/>
              </a:rPr>
              <a:t>ISO 105-B02 Exposure Cycle A3 (Extreme High Humidity/Semi-tropical)</a:t>
            </a:r>
          </a:p>
          <a:p>
            <a:pPr eaLnBrk="1" fontAlgn="t" hangingPunct="1"/>
            <a:r>
              <a:rPr lang="en-US" altLang="en-US" b="1" dirty="0">
                <a:latin typeface="Arial" panose="020B0604020202020204" pitchFamily="34" charset="0"/>
                <a:cs typeface="Arial" panose="020B0604020202020204" pitchFamily="34" charset="0"/>
              </a:rPr>
              <a:t>AATCC TM16.3, Option 1 (Alternating Light and Dark)</a:t>
            </a:r>
            <a:endParaRPr lang="en-US" altLang="en-US" dirty="0">
              <a:latin typeface="Arial" panose="020B0604020202020204" pitchFamily="34" charset="0"/>
              <a:cs typeface="Arial" panose="020B0604020202020204" pitchFamily="34" charset="0"/>
            </a:endParaRPr>
          </a:p>
          <a:p>
            <a:pPr eaLnBrk="1" fontAlgn="t" hangingPunct="1"/>
            <a:r>
              <a:rPr lang="en-US" altLang="en-US" b="1" dirty="0">
                <a:latin typeface="Arial" panose="020B0604020202020204" pitchFamily="34" charset="0"/>
                <a:cs typeface="Arial" panose="020B0604020202020204" pitchFamily="34" charset="0"/>
              </a:rPr>
              <a:t>AATCC TM16.3, Option 2 (Continuous Light, Black Standard)</a:t>
            </a:r>
            <a:endParaRPr lang="en-US" altLang="en-US" dirty="0">
              <a:latin typeface="Arial" panose="020B0604020202020204" pitchFamily="34" charset="0"/>
              <a:cs typeface="Arial" panose="020B0604020202020204" pitchFamily="34" charset="0"/>
            </a:endParaRPr>
          </a:p>
          <a:p>
            <a:pPr eaLnBrk="1" fontAlgn="t" hangingPunct="1"/>
            <a:r>
              <a:rPr lang="en-US" altLang="en-US" b="1" dirty="0">
                <a:latin typeface="Arial" panose="020B0604020202020204" pitchFamily="34" charset="0"/>
                <a:cs typeface="Arial" panose="020B0604020202020204" pitchFamily="34" charset="0"/>
              </a:rPr>
              <a:t>AATCC TM16.3, Option 3 (Continuous Light, Black Panel)</a:t>
            </a:r>
          </a:p>
          <a:p>
            <a:pPr eaLnBrk="1" fontAlgn="t" hangingPunct="1"/>
            <a:endParaRPr lang="en-US" altLang="en-US" b="1" dirty="0">
              <a:latin typeface="Arial" panose="020B0604020202020204" pitchFamily="34" charset="0"/>
              <a:cs typeface="Arial" panose="020B0604020202020204" pitchFamily="34" charset="0"/>
            </a:endParaRPr>
          </a:p>
          <a:p>
            <a:pPr eaLnBrk="1" fontAlgn="t" hangingPunct="1"/>
            <a:r>
              <a:rPr lang="en-US" altLang="en-US" b="1" dirty="0">
                <a:latin typeface="Arial" panose="020B0604020202020204" pitchFamily="34" charset="0"/>
                <a:cs typeface="Arial" panose="020B0604020202020204" pitchFamily="34" charset="0"/>
              </a:rPr>
              <a:t>EH = Effective humidity</a:t>
            </a:r>
          </a:p>
          <a:p>
            <a:pPr eaLnBrk="1" fontAlgn="t" hangingPunct="1"/>
            <a:r>
              <a:rPr lang="en-US" altLang="en-US" b="1" dirty="0">
                <a:latin typeface="Arial" panose="020B0604020202020204" pitchFamily="34" charset="0"/>
                <a:cs typeface="Arial" panose="020B0604020202020204" pitchFamily="34" charset="0"/>
              </a:rPr>
              <a:t>RH = Relative humidity</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518827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41988"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967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2"/>
          <p:cNvSpPr>
            <a:spLocks noGrp="1" noRot="1" noChangeAspect="1" noChangeArrowheads="1" noTextEdit="1"/>
          </p:cNvSpPr>
          <p:nvPr>
            <p:ph type="sldImg"/>
          </p:nvPr>
        </p:nvSpPr>
        <p:spPr>
          <a:xfrm>
            <a:off x="1266825" y="728663"/>
            <a:ext cx="4783138" cy="3586162"/>
          </a:xfrm>
          <a:ln/>
        </p:spPr>
      </p:sp>
      <p:sp>
        <p:nvSpPr>
          <p:cNvPr id="44036"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cs typeface="Arial" panose="020B0604020202020204" pitchFamily="34" charset="0"/>
              </a:rPr>
              <a:t>The need to calibrate lightfastness test apparatus is as important today as it was 100 years ago!</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Excerpt from TM16.1, 16.2 &amp; 16.3 (same in all)</a:t>
            </a:r>
          </a:p>
        </p:txBody>
      </p:sp>
    </p:spTree>
    <p:extLst>
      <p:ext uri="{BB962C8B-B14F-4D97-AF65-F5344CB8AC3E}">
        <p14:creationId xmlns:p14="http://schemas.microsoft.com/office/powerpoint/2010/main" val="4161919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2"/>
          <p:cNvSpPr>
            <a:spLocks noGrp="1" noRot="1" noChangeAspect="1" noChangeArrowheads="1" noTextEdit="1"/>
          </p:cNvSpPr>
          <p:nvPr>
            <p:ph type="sldImg"/>
          </p:nvPr>
        </p:nvSpPr>
        <p:spPr>
          <a:xfrm>
            <a:off x="1266825" y="728663"/>
            <a:ext cx="4783138" cy="3586162"/>
          </a:xfrm>
          <a:ln w="12700" cap="flat">
            <a:solidFill>
              <a:schemeClr val="tx1"/>
            </a:solidFill>
          </a:ln>
        </p:spPr>
      </p:sp>
      <p:sp>
        <p:nvSpPr>
          <p:cNvPr id="46084" name="Rectangle 3"/>
          <p:cNvSpPr>
            <a:spLocks noGrp="1" noChangeArrowheads="1"/>
          </p:cNvSpPr>
          <p:nvPr>
            <p:ph type="body" idx="1"/>
          </p:nvPr>
        </p:nvSpPr>
        <p:spPr>
          <a:xfrm>
            <a:off x="975360" y="4560570"/>
            <a:ext cx="5364480" cy="4318874"/>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866" tIns="46110" rIns="93866" bIns="46110"/>
          <a:lstStyle/>
          <a:p>
            <a:pPr eaLnBrk="1" hangingPunct="1"/>
            <a:r>
              <a:rPr lang="en-US" altLang="en-US">
                <a:latin typeface="Arial" panose="020B0604020202020204" pitchFamily="34" charset="0"/>
                <a:cs typeface="Arial" panose="020B0604020202020204" pitchFamily="34" charset="0"/>
              </a:rPr>
              <a:t>Lightfastness was the first major study funded by the Association.</a:t>
            </a:r>
          </a:p>
        </p:txBody>
      </p:sp>
    </p:spTree>
    <p:extLst>
      <p:ext uri="{BB962C8B-B14F-4D97-AF65-F5344CB8AC3E}">
        <p14:creationId xmlns:p14="http://schemas.microsoft.com/office/powerpoint/2010/main" val="1735243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D49A8E9-B2DE-458B-B5AD-40051C83D0FE}"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BBF4AF87-852B-4909-9302-8C387A07409C}" type="slidenum">
              <a:rPr lang="en-US" altLang="en-US"/>
              <a:pPr>
                <a:defRPr/>
              </a:pPr>
              <a:t>‹#›</a:t>
            </a:fld>
            <a:endParaRPr lang="en-US" altLang="en-US"/>
          </a:p>
        </p:txBody>
      </p:sp>
    </p:spTree>
    <p:extLst>
      <p:ext uri="{BB962C8B-B14F-4D97-AF65-F5344CB8AC3E}">
        <p14:creationId xmlns:p14="http://schemas.microsoft.com/office/powerpoint/2010/main" val="599927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C400617-47CC-4F5F-B3AB-328F46CEBDC9}"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F5E9740B-1532-4841-A837-CC3CB5DDD8D0}" type="slidenum">
              <a:rPr lang="en-US" altLang="en-US"/>
              <a:pPr>
                <a:defRPr/>
              </a:pPr>
              <a:t>‹#›</a:t>
            </a:fld>
            <a:endParaRPr lang="en-US" altLang="en-US"/>
          </a:p>
        </p:txBody>
      </p:sp>
    </p:spTree>
    <p:extLst>
      <p:ext uri="{BB962C8B-B14F-4D97-AF65-F5344CB8AC3E}">
        <p14:creationId xmlns:p14="http://schemas.microsoft.com/office/powerpoint/2010/main" val="226814009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4D3F03D-88D2-45D1-BA15-4209D749F02F}"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9B17EF22-A9E0-483F-A63B-33B550329F10}" type="slidenum">
              <a:rPr lang="en-US" altLang="en-US"/>
              <a:pPr>
                <a:defRPr/>
              </a:pPr>
              <a:t>‹#›</a:t>
            </a:fld>
            <a:endParaRPr lang="en-US" altLang="en-US"/>
          </a:p>
        </p:txBody>
      </p:sp>
    </p:spTree>
    <p:extLst>
      <p:ext uri="{BB962C8B-B14F-4D97-AF65-F5344CB8AC3E}">
        <p14:creationId xmlns:p14="http://schemas.microsoft.com/office/powerpoint/2010/main" val="105856233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32170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24749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90600" y="1435100"/>
            <a:ext cx="2474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38F77E9-DA5A-4EA1-9B20-9BFAB2FA7AFF}"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8FAB7FE4-73FF-49E8-85DA-CCE9965C35D7}" type="slidenum">
              <a:rPr lang="en-US" altLang="en-US"/>
              <a:pPr>
                <a:defRPr/>
              </a:pPr>
              <a:t>‹#›</a:t>
            </a:fld>
            <a:endParaRPr lang="en-US" altLang="en-US"/>
          </a:p>
        </p:txBody>
      </p:sp>
    </p:spTree>
    <p:extLst>
      <p:ext uri="{BB962C8B-B14F-4D97-AF65-F5344CB8AC3E}">
        <p14:creationId xmlns:p14="http://schemas.microsoft.com/office/powerpoint/2010/main" val="5472378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244FDD5-6CB7-46C5-97CD-FDEF1E345D1F}"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1BD77430-F010-443D-80F0-8E0BE400EB7A}" type="slidenum">
              <a:rPr lang="en-US" altLang="en-US"/>
              <a:pPr>
                <a:defRPr/>
              </a:pPr>
              <a:t>‹#›</a:t>
            </a:fld>
            <a:endParaRPr lang="en-US" altLang="en-US"/>
          </a:p>
        </p:txBody>
      </p:sp>
    </p:spTree>
    <p:extLst>
      <p:ext uri="{BB962C8B-B14F-4D97-AF65-F5344CB8AC3E}">
        <p14:creationId xmlns:p14="http://schemas.microsoft.com/office/powerpoint/2010/main" val="22305350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F05D00-7482-4173-959B-E81FC525EF24}"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8B4D63F7-D347-4F2C-909E-B7445E172A08}" type="slidenum">
              <a:rPr lang="en-US" altLang="en-US"/>
              <a:pPr>
                <a:defRPr/>
              </a:pPr>
              <a:t>‹#›</a:t>
            </a:fld>
            <a:endParaRPr lang="en-US" altLang="en-US"/>
          </a:p>
        </p:txBody>
      </p:sp>
    </p:spTree>
    <p:extLst>
      <p:ext uri="{BB962C8B-B14F-4D97-AF65-F5344CB8AC3E}">
        <p14:creationId xmlns:p14="http://schemas.microsoft.com/office/powerpoint/2010/main" val="16405700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274638"/>
            <a:ext cx="548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573F74E-5D05-4CA8-9F87-34AE019A55C6}"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1CC3F847-EB4F-466B-A9CA-F7601A1AD0A0}" type="slidenum">
              <a:rPr lang="en-US" altLang="en-US"/>
              <a:pPr>
                <a:defRPr/>
              </a:pPr>
              <a:t>‹#›</a:t>
            </a:fld>
            <a:endParaRPr lang="en-US" altLang="en-US"/>
          </a:p>
        </p:txBody>
      </p:sp>
    </p:spTree>
    <p:extLst>
      <p:ext uri="{BB962C8B-B14F-4D97-AF65-F5344CB8AC3E}">
        <p14:creationId xmlns:p14="http://schemas.microsoft.com/office/powerpoint/2010/main" val="11801003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600200"/>
            <a:ext cx="35052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r>
              <a:rPr lang="en-US" noProof="0"/>
              <a:t>Click icon to add clip art</a:t>
            </a:r>
            <a:endParaRPr lang="en-US" noProof="0" dirty="0"/>
          </a:p>
        </p:txBody>
      </p:sp>
      <p:sp>
        <p:nvSpPr>
          <p:cNvPr id="9" name="Title 1"/>
          <p:cNvSpPr>
            <a:spLocks noGrp="1"/>
          </p:cNvSpPr>
          <p:nvPr>
            <p:ph type="title"/>
          </p:nvPr>
        </p:nvSpPr>
        <p:spPr>
          <a:xfrm>
            <a:off x="990600" y="274638"/>
            <a:ext cx="7696200" cy="1143000"/>
          </a:xfrm>
        </p:spPr>
        <p:txBody>
          <a:bodyPr/>
          <a:lstStyle/>
          <a:p>
            <a:r>
              <a:rPr lang="en-US"/>
              <a:t>Click to edit Master title style</a:t>
            </a:r>
            <a:endParaRPr lang="en-US" dirty="0"/>
          </a:p>
        </p:txBody>
      </p:sp>
      <p:sp>
        <p:nvSpPr>
          <p:cNvPr id="5" name="Rectangle 44"/>
          <p:cNvSpPr>
            <a:spLocks noGrp="1" noChangeArrowheads="1"/>
          </p:cNvSpPr>
          <p:nvPr>
            <p:ph type="dt" sz="half" idx="10"/>
          </p:nvPr>
        </p:nvSpPr>
        <p:spPr/>
        <p:txBody>
          <a:bodyPr/>
          <a:lstStyle>
            <a:lvl1pPr>
              <a:defRPr/>
            </a:lvl1pPr>
          </a:lstStyle>
          <a:p>
            <a:pPr>
              <a:defRPr/>
            </a:pPr>
            <a:fld id="{27B986F2-6651-4F17-8ACE-B0571D68A872}" type="datetime1">
              <a:rPr lang="en-US" altLang="en-US" smtClean="0"/>
              <a:t>11/29/2017</a:t>
            </a:fld>
            <a:endParaRPr lang="en-US" altLang="en-US"/>
          </a:p>
        </p:txBody>
      </p:sp>
      <p:sp>
        <p:nvSpPr>
          <p:cNvPr id="6" name="Rectangle 45"/>
          <p:cNvSpPr>
            <a:spLocks noGrp="1" noChangeArrowheads="1"/>
          </p:cNvSpPr>
          <p:nvPr>
            <p:ph type="ftr" sz="quarter" idx="11"/>
          </p:nvPr>
        </p:nvSpPr>
        <p:spPr/>
        <p:txBody>
          <a:bodyPr/>
          <a:lstStyle>
            <a:lvl1pPr>
              <a:defRPr/>
            </a:lvl1pPr>
          </a:lstStyle>
          <a:p>
            <a:pPr>
              <a:defRPr/>
            </a:pPr>
            <a:r>
              <a:rPr lang="en-US" altLang="en-US"/>
              <a:t>AATCC TM16.3</a:t>
            </a:r>
          </a:p>
        </p:txBody>
      </p:sp>
      <p:sp>
        <p:nvSpPr>
          <p:cNvPr id="7" name="Rectangle 46"/>
          <p:cNvSpPr>
            <a:spLocks noGrp="1" noChangeArrowheads="1"/>
          </p:cNvSpPr>
          <p:nvPr>
            <p:ph type="sldNum" sz="quarter" idx="12"/>
          </p:nvPr>
        </p:nvSpPr>
        <p:spPr/>
        <p:txBody>
          <a:bodyPr/>
          <a:lstStyle>
            <a:lvl1pPr>
              <a:defRPr/>
            </a:lvl1pPr>
          </a:lstStyle>
          <a:p>
            <a:pPr>
              <a:defRPr/>
            </a:pPr>
            <a:fld id="{020B5DAC-05BA-442F-B3FD-25A243FC42BD}" type="slidenum">
              <a:rPr lang="en-US" altLang="en-US"/>
              <a:pPr>
                <a:defRPr/>
              </a:pPr>
              <a:t>‹#›</a:t>
            </a:fld>
            <a:endParaRPr lang="en-US" altLang="en-US"/>
          </a:p>
        </p:txBody>
      </p:sp>
    </p:spTree>
    <p:extLst>
      <p:ext uri="{BB962C8B-B14F-4D97-AF65-F5344CB8AC3E}">
        <p14:creationId xmlns:p14="http://schemas.microsoft.com/office/powerpoint/2010/main" val="1132824601"/>
      </p:ext>
    </p:extLst>
  </p:cSld>
  <p:clrMapOvr>
    <a:masterClrMapping/>
  </p:clrMapOvr>
  <p:transition spd="med">
    <p:dissolv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130425"/>
            <a:ext cx="7467600" cy="1470025"/>
          </a:xfrm>
        </p:spPr>
        <p:txBody>
          <a:bodyPr/>
          <a:lstStyle>
            <a:lvl1pPr>
              <a:defRPr>
                <a:solidFill>
                  <a:srgbClr val="D13239"/>
                </a:solidFill>
              </a:defRPr>
            </a:lvl1pPr>
          </a:lstStyle>
          <a:p>
            <a:r>
              <a:rPr lang="en-US"/>
              <a:t>Click to edit Master title style</a:t>
            </a:r>
            <a:endParaRPr lang="en-US" dirty="0"/>
          </a:p>
        </p:txBody>
      </p:sp>
      <p:sp>
        <p:nvSpPr>
          <p:cNvPr id="3" name="Subtitle 2"/>
          <p:cNvSpPr>
            <a:spLocks noGrp="1"/>
          </p:cNvSpPr>
          <p:nvPr>
            <p:ph type="subTitle" idx="1"/>
          </p:nvPr>
        </p:nvSpPr>
        <p:spPr>
          <a:xfrm>
            <a:off x="16002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6F38A573-4C53-4793-9818-B0521B4450C0}"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7A6298FD-3878-4979-83A5-CF60B04E1584}" type="slidenum">
              <a:rPr lang="en-US" altLang="en-US"/>
              <a:pPr>
                <a:defRPr/>
              </a:pPr>
              <a:t>‹#›</a:t>
            </a:fld>
            <a:endParaRPr lang="en-US" altLang="en-US"/>
          </a:p>
        </p:txBody>
      </p:sp>
    </p:spTree>
    <p:extLst>
      <p:ext uri="{BB962C8B-B14F-4D97-AF65-F5344CB8AC3E}">
        <p14:creationId xmlns:p14="http://schemas.microsoft.com/office/powerpoint/2010/main" val="280394169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5A4F5D-0ED6-4EF5-B193-05BF5F24F453}"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88E9057A-AFD3-4DCF-AB24-DE350AF0DAC1}" type="slidenum">
              <a:rPr lang="en-US" altLang="en-US"/>
              <a:pPr>
                <a:defRPr/>
              </a:pPr>
              <a:t>‹#›</a:t>
            </a:fld>
            <a:endParaRPr lang="en-US" altLang="en-US"/>
          </a:p>
        </p:txBody>
      </p:sp>
    </p:spTree>
    <p:extLst>
      <p:ext uri="{BB962C8B-B14F-4D97-AF65-F5344CB8AC3E}">
        <p14:creationId xmlns:p14="http://schemas.microsoft.com/office/powerpoint/2010/main" val="260568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599" y="4406900"/>
            <a:ext cx="75041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90599" y="2906713"/>
            <a:ext cx="7504113"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5FEB092-9C72-4F0E-92B2-6A7BD3569DDE}"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3F653191-1ABA-49CC-B9E1-D3567F9CD90C}" type="slidenum">
              <a:rPr lang="en-US" altLang="en-US"/>
              <a:pPr>
                <a:defRPr/>
              </a:pPr>
              <a:t>‹#›</a:t>
            </a:fld>
            <a:endParaRPr lang="en-US" altLang="en-US"/>
          </a:p>
        </p:txBody>
      </p:sp>
    </p:spTree>
    <p:extLst>
      <p:ext uri="{BB962C8B-B14F-4D97-AF65-F5344CB8AC3E}">
        <p14:creationId xmlns:p14="http://schemas.microsoft.com/office/powerpoint/2010/main" val="1117177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9809A1E-5B3A-4680-A322-2E74D9B0FC0A}"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37048806-8CB9-42D6-B872-7B9EA024D008}" type="slidenum">
              <a:rPr lang="en-US" altLang="en-US"/>
              <a:pPr>
                <a:defRPr/>
              </a:pPr>
              <a:t>‹#›</a:t>
            </a:fld>
            <a:endParaRPr lang="en-US" altLang="en-US"/>
          </a:p>
        </p:txBody>
      </p:sp>
    </p:spTree>
    <p:extLst>
      <p:ext uri="{BB962C8B-B14F-4D97-AF65-F5344CB8AC3E}">
        <p14:creationId xmlns:p14="http://schemas.microsoft.com/office/powerpoint/2010/main" val="40545783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B23ECC-2E5E-4787-ABD9-E82FADDB4C6F}"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0C74EA80-0E96-49AC-9500-64952225F432}" type="slidenum">
              <a:rPr lang="en-US" altLang="en-US"/>
              <a:pPr>
                <a:defRPr/>
              </a:pPr>
              <a:t>‹#›</a:t>
            </a:fld>
            <a:endParaRPr lang="en-US" altLang="en-US"/>
          </a:p>
        </p:txBody>
      </p:sp>
    </p:spTree>
    <p:extLst>
      <p:ext uri="{BB962C8B-B14F-4D97-AF65-F5344CB8AC3E}">
        <p14:creationId xmlns:p14="http://schemas.microsoft.com/office/powerpoint/2010/main" val="5952140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600" y="1535113"/>
            <a:ext cx="3506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90600" y="2174875"/>
            <a:ext cx="3506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BD68F47-B110-4407-9133-D09C743795CE}"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49CDAB2F-0FAF-4999-9D34-715A6EF12A58}" type="slidenum">
              <a:rPr lang="en-US" altLang="en-US"/>
              <a:pPr>
                <a:defRPr/>
              </a:pPr>
              <a:t>‹#›</a:t>
            </a:fld>
            <a:endParaRPr lang="en-US" altLang="en-US"/>
          </a:p>
        </p:txBody>
      </p:sp>
    </p:spTree>
    <p:extLst>
      <p:ext uri="{BB962C8B-B14F-4D97-AF65-F5344CB8AC3E}">
        <p14:creationId xmlns:p14="http://schemas.microsoft.com/office/powerpoint/2010/main" val="1338523553"/>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4BFA97-B7EA-40F0-8BF6-C2A6B5051C5E}"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2EA4F195-5268-4AAF-8EE8-4181D9F6CDEA}" type="slidenum">
              <a:rPr lang="en-US" altLang="en-US"/>
              <a:pPr>
                <a:defRPr/>
              </a:pPr>
              <a:t>‹#›</a:t>
            </a:fld>
            <a:endParaRPr lang="en-US" altLang="en-US"/>
          </a:p>
        </p:txBody>
      </p:sp>
    </p:spTree>
    <p:extLst>
      <p:ext uri="{BB962C8B-B14F-4D97-AF65-F5344CB8AC3E}">
        <p14:creationId xmlns:p14="http://schemas.microsoft.com/office/powerpoint/2010/main" val="10596495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739955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24749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90600" y="1435100"/>
            <a:ext cx="2474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EE5D583-4CF6-4F95-A9B5-CF74E7645C56}"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4F893DBE-02F7-4B17-BA7C-CC879C589F36}" type="slidenum">
              <a:rPr lang="en-US" altLang="en-US"/>
              <a:pPr>
                <a:defRPr/>
              </a:pPr>
              <a:t>‹#›</a:t>
            </a:fld>
            <a:endParaRPr lang="en-US" altLang="en-US"/>
          </a:p>
        </p:txBody>
      </p:sp>
    </p:spTree>
    <p:extLst>
      <p:ext uri="{BB962C8B-B14F-4D97-AF65-F5344CB8AC3E}">
        <p14:creationId xmlns:p14="http://schemas.microsoft.com/office/powerpoint/2010/main" val="78320202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9B41622-9A1B-433E-93BE-52B9C3BA5035}"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CE5303EC-1A8E-4B03-82EF-4E1A2526AD8C}" type="slidenum">
              <a:rPr lang="en-US" altLang="en-US"/>
              <a:pPr>
                <a:defRPr/>
              </a:pPr>
              <a:t>‹#›</a:t>
            </a:fld>
            <a:endParaRPr lang="en-US" altLang="en-US"/>
          </a:p>
        </p:txBody>
      </p:sp>
    </p:spTree>
    <p:extLst>
      <p:ext uri="{BB962C8B-B14F-4D97-AF65-F5344CB8AC3E}">
        <p14:creationId xmlns:p14="http://schemas.microsoft.com/office/powerpoint/2010/main" val="1287075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FA8CD10-C323-4C13-88E8-74BF65D3B9B1}"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4F70030F-89FD-4F4B-9CF6-824D4695C484}" type="slidenum">
              <a:rPr lang="en-US" altLang="en-US"/>
              <a:pPr>
                <a:defRPr/>
              </a:pPr>
              <a:t>‹#›</a:t>
            </a:fld>
            <a:endParaRPr lang="en-US" altLang="en-US"/>
          </a:p>
        </p:txBody>
      </p:sp>
    </p:spTree>
    <p:extLst>
      <p:ext uri="{BB962C8B-B14F-4D97-AF65-F5344CB8AC3E}">
        <p14:creationId xmlns:p14="http://schemas.microsoft.com/office/powerpoint/2010/main" val="94863967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274638"/>
            <a:ext cx="548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4E56F2E-9E57-498D-A460-16ACDA718DA9}"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855D0F70-AB21-459F-81E0-322779E7DFA3}" type="slidenum">
              <a:rPr lang="en-US" altLang="en-US"/>
              <a:pPr>
                <a:defRPr/>
              </a:pPr>
              <a:t>‹#›</a:t>
            </a:fld>
            <a:endParaRPr lang="en-US" altLang="en-US"/>
          </a:p>
        </p:txBody>
      </p:sp>
    </p:spTree>
    <p:extLst>
      <p:ext uri="{BB962C8B-B14F-4D97-AF65-F5344CB8AC3E}">
        <p14:creationId xmlns:p14="http://schemas.microsoft.com/office/powerpoint/2010/main" val="59476483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600200"/>
            <a:ext cx="35052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r>
              <a:rPr lang="en-US" noProof="0"/>
              <a:t>Click icon to add clip art</a:t>
            </a:r>
            <a:endParaRPr lang="en-US" noProof="0" dirty="0"/>
          </a:p>
        </p:txBody>
      </p:sp>
      <p:sp>
        <p:nvSpPr>
          <p:cNvPr id="9" name="Title 1"/>
          <p:cNvSpPr>
            <a:spLocks noGrp="1"/>
          </p:cNvSpPr>
          <p:nvPr>
            <p:ph type="title"/>
          </p:nvPr>
        </p:nvSpPr>
        <p:spPr>
          <a:xfrm>
            <a:off x="990600" y="274638"/>
            <a:ext cx="7696200" cy="1143000"/>
          </a:xfrm>
        </p:spPr>
        <p:txBody>
          <a:bodyPr/>
          <a:lstStyle/>
          <a:p>
            <a:r>
              <a:rPr lang="en-US"/>
              <a:t>Click to edit Master title style</a:t>
            </a:r>
            <a:endParaRPr lang="en-US" dirty="0"/>
          </a:p>
        </p:txBody>
      </p:sp>
      <p:sp>
        <p:nvSpPr>
          <p:cNvPr id="5" name="Rectangle 44"/>
          <p:cNvSpPr>
            <a:spLocks noGrp="1" noChangeArrowheads="1"/>
          </p:cNvSpPr>
          <p:nvPr>
            <p:ph type="dt" sz="half" idx="10"/>
          </p:nvPr>
        </p:nvSpPr>
        <p:spPr/>
        <p:txBody>
          <a:bodyPr/>
          <a:lstStyle>
            <a:lvl1pPr>
              <a:defRPr/>
            </a:lvl1pPr>
          </a:lstStyle>
          <a:p>
            <a:pPr>
              <a:defRPr/>
            </a:pPr>
            <a:fld id="{523A4C08-3D64-4356-82F6-CB0882DEFB55}" type="datetime1">
              <a:rPr lang="en-US" altLang="en-US" smtClean="0"/>
              <a:t>11/29/2017</a:t>
            </a:fld>
            <a:endParaRPr lang="en-US" altLang="en-US"/>
          </a:p>
        </p:txBody>
      </p:sp>
      <p:sp>
        <p:nvSpPr>
          <p:cNvPr id="6" name="Rectangle 45"/>
          <p:cNvSpPr>
            <a:spLocks noGrp="1" noChangeArrowheads="1"/>
          </p:cNvSpPr>
          <p:nvPr>
            <p:ph type="ftr" sz="quarter" idx="11"/>
          </p:nvPr>
        </p:nvSpPr>
        <p:spPr/>
        <p:txBody>
          <a:bodyPr/>
          <a:lstStyle>
            <a:lvl1pPr>
              <a:defRPr/>
            </a:lvl1pPr>
          </a:lstStyle>
          <a:p>
            <a:pPr>
              <a:defRPr/>
            </a:pPr>
            <a:r>
              <a:rPr lang="en-US" altLang="en-US"/>
              <a:t>AATCC TM16.3</a:t>
            </a:r>
          </a:p>
        </p:txBody>
      </p:sp>
      <p:sp>
        <p:nvSpPr>
          <p:cNvPr id="7" name="Rectangle 46"/>
          <p:cNvSpPr>
            <a:spLocks noGrp="1" noChangeArrowheads="1"/>
          </p:cNvSpPr>
          <p:nvPr>
            <p:ph type="sldNum" sz="quarter" idx="12"/>
          </p:nvPr>
        </p:nvSpPr>
        <p:spPr/>
        <p:txBody>
          <a:bodyPr/>
          <a:lstStyle>
            <a:lvl1pPr>
              <a:defRPr/>
            </a:lvl1pPr>
          </a:lstStyle>
          <a:p>
            <a:pPr>
              <a:defRPr/>
            </a:pPr>
            <a:fld id="{F5A2ABDD-FA67-4848-89BA-7E6DD7DC066F}" type="slidenum">
              <a:rPr lang="en-US" altLang="en-US"/>
              <a:pPr>
                <a:defRPr/>
              </a:pPr>
              <a:t>‹#›</a:t>
            </a:fld>
            <a:endParaRPr lang="en-US" altLang="en-US"/>
          </a:p>
        </p:txBody>
      </p:sp>
    </p:spTree>
    <p:extLst>
      <p:ext uri="{BB962C8B-B14F-4D97-AF65-F5344CB8AC3E}">
        <p14:creationId xmlns:p14="http://schemas.microsoft.com/office/powerpoint/2010/main" val="1462913524"/>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endParaRPr lang="en-US" noProof="0"/>
          </a:p>
        </p:txBody>
      </p:sp>
      <p:sp>
        <p:nvSpPr>
          <p:cNvPr id="5" name="Date Placeholder 3"/>
          <p:cNvSpPr>
            <a:spLocks noGrp="1"/>
          </p:cNvSpPr>
          <p:nvPr>
            <p:ph type="dt" sz="half" idx="10"/>
          </p:nvPr>
        </p:nvSpPr>
        <p:spPr/>
        <p:txBody>
          <a:bodyPr/>
          <a:lstStyle>
            <a:lvl1pPr>
              <a:defRPr/>
            </a:lvl1pPr>
          </a:lstStyle>
          <a:p>
            <a:pPr>
              <a:defRPr/>
            </a:pPr>
            <a:fld id="{D5EAB089-FC5A-42CB-A98E-FDFFFF3716D5}"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E792D69A-1169-4A7B-859D-65FC163B0FD8}" type="slidenum">
              <a:rPr lang="en-US" altLang="en-US"/>
              <a:pPr>
                <a:defRPr/>
              </a:pPr>
              <a:t>‹#›</a:t>
            </a:fld>
            <a:endParaRPr lang="en-US" altLang="en-US"/>
          </a:p>
        </p:txBody>
      </p:sp>
    </p:spTree>
    <p:extLst>
      <p:ext uri="{BB962C8B-B14F-4D97-AF65-F5344CB8AC3E}">
        <p14:creationId xmlns:p14="http://schemas.microsoft.com/office/powerpoint/2010/main" val="3156919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703E0DC-AB41-42E1-9CC4-A021666322D7}"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B5EAE6C0-C70C-4A68-B174-D1FCF4E8FB78}" type="slidenum">
              <a:rPr lang="en-US" altLang="en-US"/>
              <a:pPr>
                <a:defRPr/>
              </a:pPr>
              <a:t>‹#›</a:t>
            </a:fld>
            <a:endParaRPr lang="en-US" altLang="en-US"/>
          </a:p>
        </p:txBody>
      </p:sp>
    </p:spTree>
    <p:extLst>
      <p:ext uri="{BB962C8B-B14F-4D97-AF65-F5344CB8AC3E}">
        <p14:creationId xmlns:p14="http://schemas.microsoft.com/office/powerpoint/2010/main" val="16490091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B8A13D-F1B3-464D-B736-2FAB9ACE5D00}"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AB39BF62-3739-4586-B523-064ABCEAEC90}" type="slidenum">
              <a:rPr lang="en-US" altLang="en-US"/>
              <a:pPr>
                <a:defRPr/>
              </a:pPr>
              <a:t>‹#›</a:t>
            </a:fld>
            <a:endParaRPr lang="en-US" altLang="en-US"/>
          </a:p>
        </p:txBody>
      </p:sp>
    </p:spTree>
    <p:extLst>
      <p:ext uri="{BB962C8B-B14F-4D97-AF65-F5344CB8AC3E}">
        <p14:creationId xmlns:p14="http://schemas.microsoft.com/office/powerpoint/2010/main" val="2382144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11DE7A7-78D2-4CF6-9414-F616D3BFEAD1}"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446D4649-2FB3-4B51-B2B5-EA65899FF6F5}" type="slidenum">
              <a:rPr lang="en-US" altLang="en-US"/>
              <a:pPr>
                <a:defRPr/>
              </a:pPr>
              <a:t>‹#›</a:t>
            </a:fld>
            <a:endParaRPr lang="en-US" altLang="en-US"/>
          </a:p>
        </p:txBody>
      </p:sp>
    </p:spTree>
    <p:extLst>
      <p:ext uri="{BB962C8B-B14F-4D97-AF65-F5344CB8AC3E}">
        <p14:creationId xmlns:p14="http://schemas.microsoft.com/office/powerpoint/2010/main" val="41114098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13773B8-37D8-40E3-993D-2BD50F7CA863}"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BA3B4295-91FF-4AD5-A4EF-1F5EA024C333}" type="slidenum">
              <a:rPr lang="en-US" altLang="en-US"/>
              <a:pPr>
                <a:defRPr/>
              </a:pPr>
              <a:t>‹#›</a:t>
            </a:fld>
            <a:endParaRPr lang="en-US" altLang="en-US"/>
          </a:p>
        </p:txBody>
      </p:sp>
    </p:spTree>
    <p:extLst>
      <p:ext uri="{BB962C8B-B14F-4D97-AF65-F5344CB8AC3E}">
        <p14:creationId xmlns:p14="http://schemas.microsoft.com/office/powerpoint/2010/main" val="3818941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EBA132A-C2EB-4478-90CF-546665B40590}"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EC11C650-DF25-4281-97AA-5A196A87A87E}" type="slidenum">
              <a:rPr lang="en-US" altLang="en-US"/>
              <a:pPr>
                <a:defRPr/>
              </a:pPr>
              <a:t>‹#›</a:t>
            </a:fld>
            <a:endParaRPr lang="en-US" altLang="en-US"/>
          </a:p>
        </p:txBody>
      </p:sp>
    </p:spTree>
    <p:extLst>
      <p:ext uri="{BB962C8B-B14F-4D97-AF65-F5344CB8AC3E}">
        <p14:creationId xmlns:p14="http://schemas.microsoft.com/office/powerpoint/2010/main" val="15170301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E7C52A9-B237-4169-8DDF-81A2D6C3D455}"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427D7AB0-066D-46BF-93A1-44F0A720C848}" type="slidenum">
              <a:rPr lang="en-US" altLang="en-US"/>
              <a:pPr>
                <a:defRPr/>
              </a:pPr>
              <a:t>‹#›</a:t>
            </a:fld>
            <a:endParaRPr lang="en-US" altLang="en-US"/>
          </a:p>
        </p:txBody>
      </p:sp>
    </p:spTree>
    <p:extLst>
      <p:ext uri="{BB962C8B-B14F-4D97-AF65-F5344CB8AC3E}">
        <p14:creationId xmlns:p14="http://schemas.microsoft.com/office/powerpoint/2010/main" val="2041240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0824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D106916-E5DC-4FA4-8D4C-DEE73343B108}"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906AFD39-800D-48D6-8055-220311025E5F}" type="slidenum">
              <a:rPr lang="en-US" altLang="en-US"/>
              <a:pPr>
                <a:defRPr/>
              </a:pPr>
              <a:t>‹#›</a:t>
            </a:fld>
            <a:endParaRPr lang="en-US" altLang="en-US"/>
          </a:p>
        </p:txBody>
      </p:sp>
    </p:spTree>
    <p:extLst>
      <p:ext uri="{BB962C8B-B14F-4D97-AF65-F5344CB8AC3E}">
        <p14:creationId xmlns:p14="http://schemas.microsoft.com/office/powerpoint/2010/main" val="15500363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7493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85800"/>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113128-E459-4427-921D-999840B5FD67}"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4FED0528-094B-43C5-9643-777D027C1148}" type="slidenum">
              <a:rPr lang="en-US" altLang="en-US"/>
              <a:pPr>
                <a:defRPr/>
              </a:pPr>
              <a:t>‹#›</a:t>
            </a:fld>
            <a:endParaRPr lang="en-US" altLang="en-US"/>
          </a:p>
        </p:txBody>
      </p:sp>
    </p:spTree>
    <p:extLst>
      <p:ext uri="{BB962C8B-B14F-4D97-AF65-F5344CB8AC3E}">
        <p14:creationId xmlns:p14="http://schemas.microsoft.com/office/powerpoint/2010/main" val="1573970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EED862E-7BC6-4DB2-99EA-67375BE11CCE}"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EC070CED-6E39-44F7-A013-FA821ADFFA62}" type="slidenum">
              <a:rPr lang="en-US" altLang="en-US"/>
              <a:pPr>
                <a:defRPr/>
              </a:pPr>
              <a:t>‹#›</a:t>
            </a:fld>
            <a:endParaRPr lang="en-US" altLang="en-US"/>
          </a:p>
        </p:txBody>
      </p:sp>
    </p:spTree>
    <p:extLst>
      <p:ext uri="{BB962C8B-B14F-4D97-AF65-F5344CB8AC3E}">
        <p14:creationId xmlns:p14="http://schemas.microsoft.com/office/powerpoint/2010/main" val="33571834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AB1918A-EC13-4833-9731-A8389E3EA7C6}"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3ADB45FB-FC6C-4959-8A3F-A1CA51BD003A}" type="slidenum">
              <a:rPr lang="en-US" altLang="en-US"/>
              <a:pPr>
                <a:defRPr/>
              </a:pPr>
              <a:t>‹#›</a:t>
            </a:fld>
            <a:endParaRPr lang="en-US" altLang="en-US"/>
          </a:p>
        </p:txBody>
      </p:sp>
    </p:spTree>
    <p:extLst>
      <p:ext uri="{BB962C8B-B14F-4D97-AF65-F5344CB8AC3E}">
        <p14:creationId xmlns:p14="http://schemas.microsoft.com/office/powerpoint/2010/main" val="38919224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538796-0EB3-4B7C-B14E-13F14AB7F8CD}"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18EFE49E-1CAF-48E8-9413-FCBCC6226DCE}" type="slidenum">
              <a:rPr lang="en-US" altLang="en-US"/>
              <a:pPr>
                <a:defRPr/>
              </a:pPr>
              <a:t>‹#›</a:t>
            </a:fld>
            <a:endParaRPr lang="en-US" altLang="en-US"/>
          </a:p>
        </p:txBody>
      </p:sp>
    </p:spTree>
    <p:extLst>
      <p:ext uri="{BB962C8B-B14F-4D97-AF65-F5344CB8AC3E}">
        <p14:creationId xmlns:p14="http://schemas.microsoft.com/office/powerpoint/2010/main" val="35409185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600200"/>
            <a:ext cx="35052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r>
              <a:rPr lang="en-US" noProof="0"/>
              <a:t>Click icon to add clip art</a:t>
            </a:r>
            <a:endParaRPr lang="en-US" noProof="0" dirty="0"/>
          </a:p>
        </p:txBody>
      </p:sp>
      <p:sp>
        <p:nvSpPr>
          <p:cNvPr id="9" name="Title 1"/>
          <p:cNvSpPr>
            <a:spLocks noGrp="1"/>
          </p:cNvSpPr>
          <p:nvPr>
            <p:ph type="title"/>
          </p:nvPr>
        </p:nvSpPr>
        <p:spPr>
          <a:xfrm>
            <a:off x="990600" y="274638"/>
            <a:ext cx="7696200" cy="1143000"/>
          </a:xfrm>
        </p:spPr>
        <p:txBody>
          <a:bodyPr/>
          <a:lstStyle/>
          <a:p>
            <a:r>
              <a:rPr lang="en-US"/>
              <a:t>Click to edit Master title style</a:t>
            </a:r>
            <a:endParaRPr lang="en-US" dirty="0"/>
          </a:p>
        </p:txBody>
      </p:sp>
      <p:sp>
        <p:nvSpPr>
          <p:cNvPr id="5" name="Rectangle 44"/>
          <p:cNvSpPr>
            <a:spLocks noGrp="1" noChangeArrowheads="1"/>
          </p:cNvSpPr>
          <p:nvPr>
            <p:ph type="dt" sz="half" idx="10"/>
          </p:nvPr>
        </p:nvSpPr>
        <p:spPr/>
        <p:txBody>
          <a:bodyPr/>
          <a:lstStyle>
            <a:lvl1pPr>
              <a:defRPr/>
            </a:lvl1pPr>
          </a:lstStyle>
          <a:p>
            <a:pPr>
              <a:defRPr/>
            </a:pPr>
            <a:fld id="{CC726873-84E4-4EE1-ADCA-53D2E547CE03}" type="datetime1">
              <a:rPr lang="en-US" altLang="en-US" smtClean="0"/>
              <a:t>11/29/2017</a:t>
            </a:fld>
            <a:endParaRPr lang="en-US" altLang="en-US"/>
          </a:p>
        </p:txBody>
      </p:sp>
      <p:sp>
        <p:nvSpPr>
          <p:cNvPr id="6" name="Rectangle 45"/>
          <p:cNvSpPr>
            <a:spLocks noGrp="1" noChangeArrowheads="1"/>
          </p:cNvSpPr>
          <p:nvPr>
            <p:ph type="ftr" sz="quarter" idx="11"/>
          </p:nvPr>
        </p:nvSpPr>
        <p:spPr/>
        <p:txBody>
          <a:bodyPr/>
          <a:lstStyle>
            <a:lvl1pPr>
              <a:defRPr/>
            </a:lvl1pPr>
          </a:lstStyle>
          <a:p>
            <a:pPr>
              <a:defRPr/>
            </a:pPr>
            <a:r>
              <a:rPr lang="en-US" altLang="en-US"/>
              <a:t>AATCC TM16.3</a:t>
            </a:r>
          </a:p>
        </p:txBody>
      </p:sp>
      <p:sp>
        <p:nvSpPr>
          <p:cNvPr id="7" name="Rectangle 46"/>
          <p:cNvSpPr>
            <a:spLocks noGrp="1" noChangeArrowheads="1"/>
          </p:cNvSpPr>
          <p:nvPr>
            <p:ph type="sldNum" sz="quarter" idx="12"/>
          </p:nvPr>
        </p:nvSpPr>
        <p:spPr/>
        <p:txBody>
          <a:bodyPr/>
          <a:lstStyle>
            <a:lvl1pPr>
              <a:defRPr/>
            </a:lvl1pPr>
          </a:lstStyle>
          <a:p>
            <a:pPr>
              <a:defRPr/>
            </a:pPr>
            <a:fld id="{F4D73163-29E2-46AE-8A4A-1153DD078483}" type="slidenum">
              <a:rPr lang="en-US" altLang="en-US"/>
              <a:pPr>
                <a:defRPr/>
              </a:pPr>
              <a:t>‹#›</a:t>
            </a:fld>
            <a:endParaRPr lang="en-US" altLang="en-US"/>
          </a:p>
        </p:txBody>
      </p:sp>
    </p:spTree>
    <p:extLst>
      <p:ext uri="{BB962C8B-B14F-4D97-AF65-F5344CB8AC3E}">
        <p14:creationId xmlns:p14="http://schemas.microsoft.com/office/powerpoint/2010/main" val="3596107357"/>
      </p:ext>
    </p:extLst>
  </p:cSld>
  <p:clrMapOvr>
    <a:masterClrMapping/>
  </p:clrMapOvr>
  <p:transition spd="med">
    <p:dissolv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130425"/>
            <a:ext cx="7467600" cy="1470025"/>
          </a:xfrm>
        </p:spPr>
        <p:txBody>
          <a:bodyPr/>
          <a:lstStyle>
            <a:lvl1pPr>
              <a:defRPr>
                <a:solidFill>
                  <a:srgbClr val="D13239"/>
                </a:solidFill>
              </a:defRPr>
            </a:lvl1pPr>
          </a:lstStyle>
          <a:p>
            <a:r>
              <a:rPr lang="en-US"/>
              <a:t>Click to edit Master title style</a:t>
            </a:r>
            <a:endParaRPr lang="en-US" dirty="0"/>
          </a:p>
        </p:txBody>
      </p:sp>
      <p:sp>
        <p:nvSpPr>
          <p:cNvPr id="3" name="Subtitle 2"/>
          <p:cNvSpPr>
            <a:spLocks noGrp="1"/>
          </p:cNvSpPr>
          <p:nvPr>
            <p:ph type="subTitle" idx="1"/>
          </p:nvPr>
        </p:nvSpPr>
        <p:spPr>
          <a:xfrm>
            <a:off x="16002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2E254D1-2A9B-43E4-9CDA-279CBBD84A96}"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EDC8541F-1026-443C-8C6E-74BC16D622F1}" type="slidenum">
              <a:rPr lang="en-US" altLang="en-US"/>
              <a:pPr>
                <a:defRPr/>
              </a:pPr>
              <a:t>‹#›</a:t>
            </a:fld>
            <a:endParaRPr lang="en-US" altLang="en-US"/>
          </a:p>
        </p:txBody>
      </p:sp>
    </p:spTree>
    <p:extLst>
      <p:ext uri="{BB962C8B-B14F-4D97-AF65-F5344CB8AC3E}">
        <p14:creationId xmlns:p14="http://schemas.microsoft.com/office/powerpoint/2010/main" val="30847832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4B8C256-F8D1-4740-A71F-4374EF7EDD5C}"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39FE242B-0775-4D41-B5CE-095A6869C886}" type="slidenum">
              <a:rPr lang="en-US" altLang="en-US"/>
              <a:pPr>
                <a:defRPr/>
              </a:pPr>
              <a:t>‹#›</a:t>
            </a:fld>
            <a:endParaRPr lang="en-US" altLang="en-US"/>
          </a:p>
        </p:txBody>
      </p:sp>
    </p:spTree>
    <p:extLst>
      <p:ext uri="{BB962C8B-B14F-4D97-AF65-F5344CB8AC3E}">
        <p14:creationId xmlns:p14="http://schemas.microsoft.com/office/powerpoint/2010/main" val="19935741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599" y="4406900"/>
            <a:ext cx="75041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90599" y="2906713"/>
            <a:ext cx="7504113"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581AB4C-E750-45F4-A96C-48DE9852D655}"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CCE84BB3-FF1D-4E66-B39A-85A7A4275AC1}" type="slidenum">
              <a:rPr lang="en-US" altLang="en-US"/>
              <a:pPr>
                <a:defRPr/>
              </a:pPr>
              <a:t>‹#›</a:t>
            </a:fld>
            <a:endParaRPr lang="en-US" altLang="en-US"/>
          </a:p>
        </p:txBody>
      </p:sp>
    </p:spTree>
    <p:extLst>
      <p:ext uri="{BB962C8B-B14F-4D97-AF65-F5344CB8AC3E}">
        <p14:creationId xmlns:p14="http://schemas.microsoft.com/office/powerpoint/2010/main" val="20876894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672CD07-56CF-49AE-911A-91F54CF1A0E1}"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488EC236-DEBA-4A82-BA3A-C11B7525CB0E}" type="slidenum">
              <a:rPr lang="en-US" altLang="en-US"/>
              <a:pPr>
                <a:defRPr/>
              </a:pPr>
              <a:t>‹#›</a:t>
            </a:fld>
            <a:endParaRPr lang="en-US" altLang="en-US"/>
          </a:p>
        </p:txBody>
      </p:sp>
    </p:spTree>
    <p:extLst>
      <p:ext uri="{BB962C8B-B14F-4D97-AF65-F5344CB8AC3E}">
        <p14:creationId xmlns:p14="http://schemas.microsoft.com/office/powerpoint/2010/main" val="41154126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600" y="1535113"/>
            <a:ext cx="3506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90600" y="2174875"/>
            <a:ext cx="3506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20662D1-6A58-4F06-BB17-546F9F923EFA}"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E84ECAC5-0CA8-4F84-A5E5-8EE88DB2DDE1}" type="slidenum">
              <a:rPr lang="en-US" altLang="en-US"/>
              <a:pPr>
                <a:defRPr/>
              </a:pPr>
              <a:t>‹#›</a:t>
            </a:fld>
            <a:endParaRPr lang="en-US" altLang="en-US"/>
          </a:p>
        </p:txBody>
      </p:sp>
    </p:spTree>
    <p:extLst>
      <p:ext uri="{BB962C8B-B14F-4D97-AF65-F5344CB8AC3E}">
        <p14:creationId xmlns:p14="http://schemas.microsoft.com/office/powerpoint/2010/main" val="2688072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E228C10-4240-466B-826A-23B835912ADF}"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7D9F8D23-B84E-4E79-AC60-5EF776B6B925}" type="slidenum">
              <a:rPr lang="en-US" altLang="en-US"/>
              <a:pPr>
                <a:defRPr/>
              </a:pPr>
              <a:t>‹#›</a:t>
            </a:fld>
            <a:endParaRPr lang="en-US" altLang="en-US"/>
          </a:p>
        </p:txBody>
      </p:sp>
    </p:spTree>
    <p:extLst>
      <p:ext uri="{BB962C8B-B14F-4D97-AF65-F5344CB8AC3E}">
        <p14:creationId xmlns:p14="http://schemas.microsoft.com/office/powerpoint/2010/main" val="23338388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719FA82-1AF9-4CC4-9ADF-499475DB77E5}"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8F39EEBA-CD1A-4E8D-BE4B-98848543DA86}" type="slidenum">
              <a:rPr lang="en-US" altLang="en-US"/>
              <a:pPr>
                <a:defRPr/>
              </a:pPr>
              <a:t>‹#›</a:t>
            </a:fld>
            <a:endParaRPr lang="en-US" altLang="en-US"/>
          </a:p>
        </p:txBody>
      </p:sp>
    </p:spTree>
    <p:extLst>
      <p:ext uri="{BB962C8B-B14F-4D97-AF65-F5344CB8AC3E}">
        <p14:creationId xmlns:p14="http://schemas.microsoft.com/office/powerpoint/2010/main" val="38649701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1725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24749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90600" y="1435100"/>
            <a:ext cx="2474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262319B-04C7-467D-A966-376AEEA9A8D3}"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26CD6197-DD5A-4D58-A7C2-E39DD1019ADB}" type="slidenum">
              <a:rPr lang="en-US" altLang="en-US"/>
              <a:pPr>
                <a:defRPr/>
              </a:pPr>
              <a:t>‹#›</a:t>
            </a:fld>
            <a:endParaRPr lang="en-US" altLang="en-US"/>
          </a:p>
        </p:txBody>
      </p:sp>
    </p:spTree>
    <p:extLst>
      <p:ext uri="{BB962C8B-B14F-4D97-AF65-F5344CB8AC3E}">
        <p14:creationId xmlns:p14="http://schemas.microsoft.com/office/powerpoint/2010/main" val="3734484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528D708-9FBF-4339-88F7-8C7CD2C1F132}"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D70725E0-9ECA-4A14-92F3-D6CD9E46E6CF}" type="slidenum">
              <a:rPr lang="en-US" altLang="en-US"/>
              <a:pPr>
                <a:defRPr/>
              </a:pPr>
              <a:t>‹#›</a:t>
            </a:fld>
            <a:endParaRPr lang="en-US" altLang="en-US"/>
          </a:p>
        </p:txBody>
      </p:sp>
    </p:spTree>
    <p:extLst>
      <p:ext uri="{BB962C8B-B14F-4D97-AF65-F5344CB8AC3E}">
        <p14:creationId xmlns:p14="http://schemas.microsoft.com/office/powerpoint/2010/main" val="30501379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363AC4E-3163-4B90-A463-8EA2AF319A6D}"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4FA308D0-053E-47AA-BBE4-7A77B7CB0B31}" type="slidenum">
              <a:rPr lang="en-US" altLang="en-US"/>
              <a:pPr>
                <a:defRPr/>
              </a:pPr>
              <a:t>‹#›</a:t>
            </a:fld>
            <a:endParaRPr lang="en-US" altLang="en-US"/>
          </a:p>
        </p:txBody>
      </p:sp>
    </p:spTree>
    <p:extLst>
      <p:ext uri="{BB962C8B-B14F-4D97-AF65-F5344CB8AC3E}">
        <p14:creationId xmlns:p14="http://schemas.microsoft.com/office/powerpoint/2010/main" val="3754443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274638"/>
            <a:ext cx="548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2A998D7-3481-4E76-8AA7-0B4CD5817341}"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BAC56050-BF29-41FF-B423-04050BDCC1D9}" type="slidenum">
              <a:rPr lang="en-US" altLang="en-US"/>
              <a:pPr>
                <a:defRPr/>
              </a:pPr>
              <a:t>‹#›</a:t>
            </a:fld>
            <a:endParaRPr lang="en-US" altLang="en-US"/>
          </a:p>
        </p:txBody>
      </p:sp>
    </p:spTree>
    <p:extLst>
      <p:ext uri="{BB962C8B-B14F-4D97-AF65-F5344CB8AC3E}">
        <p14:creationId xmlns:p14="http://schemas.microsoft.com/office/powerpoint/2010/main" val="17864653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600200"/>
            <a:ext cx="35052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r>
              <a:rPr lang="en-US" noProof="0"/>
              <a:t>Click icon to add clip art</a:t>
            </a:r>
            <a:endParaRPr lang="en-US" noProof="0" dirty="0"/>
          </a:p>
        </p:txBody>
      </p:sp>
      <p:sp>
        <p:nvSpPr>
          <p:cNvPr id="9" name="Title 1"/>
          <p:cNvSpPr>
            <a:spLocks noGrp="1"/>
          </p:cNvSpPr>
          <p:nvPr>
            <p:ph type="title"/>
          </p:nvPr>
        </p:nvSpPr>
        <p:spPr>
          <a:xfrm>
            <a:off x="990600" y="274638"/>
            <a:ext cx="7696200" cy="1143000"/>
          </a:xfrm>
        </p:spPr>
        <p:txBody>
          <a:bodyPr/>
          <a:lstStyle/>
          <a:p>
            <a:r>
              <a:rPr lang="en-US"/>
              <a:t>Click to edit Master title style</a:t>
            </a:r>
            <a:endParaRPr lang="en-US" dirty="0"/>
          </a:p>
        </p:txBody>
      </p:sp>
      <p:sp>
        <p:nvSpPr>
          <p:cNvPr id="5" name="Rectangle 44"/>
          <p:cNvSpPr>
            <a:spLocks noGrp="1" noChangeArrowheads="1"/>
          </p:cNvSpPr>
          <p:nvPr>
            <p:ph type="dt" sz="half" idx="10"/>
          </p:nvPr>
        </p:nvSpPr>
        <p:spPr/>
        <p:txBody>
          <a:bodyPr/>
          <a:lstStyle>
            <a:lvl1pPr>
              <a:defRPr/>
            </a:lvl1pPr>
          </a:lstStyle>
          <a:p>
            <a:pPr>
              <a:defRPr/>
            </a:pPr>
            <a:fld id="{546139E5-6BA0-4A84-B99A-1B35BCB35F4C}" type="datetime1">
              <a:rPr lang="en-US" altLang="en-US" smtClean="0"/>
              <a:t>11/29/2017</a:t>
            </a:fld>
            <a:endParaRPr lang="en-US" altLang="en-US"/>
          </a:p>
        </p:txBody>
      </p:sp>
      <p:sp>
        <p:nvSpPr>
          <p:cNvPr id="6" name="Rectangle 45"/>
          <p:cNvSpPr>
            <a:spLocks noGrp="1" noChangeArrowheads="1"/>
          </p:cNvSpPr>
          <p:nvPr>
            <p:ph type="ftr" sz="quarter" idx="11"/>
          </p:nvPr>
        </p:nvSpPr>
        <p:spPr/>
        <p:txBody>
          <a:bodyPr/>
          <a:lstStyle>
            <a:lvl1pPr>
              <a:defRPr/>
            </a:lvl1pPr>
          </a:lstStyle>
          <a:p>
            <a:pPr>
              <a:defRPr/>
            </a:pPr>
            <a:r>
              <a:rPr lang="en-US" altLang="en-US"/>
              <a:t>AATCC TM16.3</a:t>
            </a:r>
          </a:p>
        </p:txBody>
      </p:sp>
      <p:sp>
        <p:nvSpPr>
          <p:cNvPr id="7" name="Rectangle 46"/>
          <p:cNvSpPr>
            <a:spLocks noGrp="1" noChangeArrowheads="1"/>
          </p:cNvSpPr>
          <p:nvPr>
            <p:ph type="sldNum" sz="quarter" idx="12"/>
          </p:nvPr>
        </p:nvSpPr>
        <p:spPr/>
        <p:txBody>
          <a:bodyPr/>
          <a:lstStyle>
            <a:lvl1pPr>
              <a:defRPr/>
            </a:lvl1pPr>
          </a:lstStyle>
          <a:p>
            <a:pPr>
              <a:defRPr/>
            </a:pPr>
            <a:fld id="{189A5B0E-BCAD-4445-B936-4142E04B717F}" type="slidenum">
              <a:rPr lang="en-US" altLang="en-US"/>
              <a:pPr>
                <a:defRPr/>
              </a:pPr>
              <a:t>‹#›</a:t>
            </a:fld>
            <a:endParaRPr lang="en-US" altLang="en-US"/>
          </a:p>
        </p:txBody>
      </p:sp>
    </p:spTree>
    <p:extLst>
      <p:ext uri="{BB962C8B-B14F-4D97-AF65-F5344CB8AC3E}">
        <p14:creationId xmlns:p14="http://schemas.microsoft.com/office/powerpoint/2010/main" val="326402282"/>
      </p:ext>
    </p:extLst>
  </p:cSld>
  <p:clrMapOvr>
    <a:masterClrMapping/>
  </p:clrMapOvr>
  <p:transition spd="med">
    <p:dissolv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56554ED-11C3-456A-ABF3-797321CF2532}"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3525909F-52DC-4461-A297-324A91C73F7D}" type="slidenum">
              <a:rPr lang="en-US" altLang="en-US"/>
              <a:pPr>
                <a:defRPr/>
              </a:pPr>
              <a:t>‹#›</a:t>
            </a:fld>
            <a:endParaRPr lang="en-US" altLang="en-US"/>
          </a:p>
        </p:txBody>
      </p:sp>
    </p:spTree>
    <p:extLst>
      <p:ext uri="{BB962C8B-B14F-4D97-AF65-F5344CB8AC3E}">
        <p14:creationId xmlns:p14="http://schemas.microsoft.com/office/powerpoint/2010/main" val="14710696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2FDB135-5ABF-40CE-BF11-6D7DE13B7C48}"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C3AAB855-E76B-40C1-A876-3007529E153B}" type="slidenum">
              <a:rPr lang="en-US" altLang="en-US"/>
              <a:pPr>
                <a:defRPr/>
              </a:pPr>
              <a:t>‹#›</a:t>
            </a:fld>
            <a:endParaRPr lang="en-US" altLang="en-US"/>
          </a:p>
        </p:txBody>
      </p:sp>
    </p:spTree>
    <p:extLst>
      <p:ext uri="{BB962C8B-B14F-4D97-AF65-F5344CB8AC3E}">
        <p14:creationId xmlns:p14="http://schemas.microsoft.com/office/powerpoint/2010/main" val="2985599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4DB3244-CBE1-4897-ACAD-EA4A0B645AA2}"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2C47912F-2E7F-40DD-9E49-F15AC73D38FA}" type="slidenum">
              <a:rPr lang="en-US" altLang="en-US"/>
              <a:pPr>
                <a:defRPr/>
              </a:pPr>
              <a:t>‹#›</a:t>
            </a:fld>
            <a:endParaRPr lang="en-US" altLang="en-US"/>
          </a:p>
        </p:txBody>
      </p:sp>
    </p:spTree>
    <p:extLst>
      <p:ext uri="{BB962C8B-B14F-4D97-AF65-F5344CB8AC3E}">
        <p14:creationId xmlns:p14="http://schemas.microsoft.com/office/powerpoint/2010/main" val="3728207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7E179675-3DE9-4D58-9D1B-439F17D0D4DD}"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79A60EBA-5045-426C-AE10-3B6FAFF3CA7A}" type="slidenum">
              <a:rPr lang="en-US" altLang="en-US"/>
              <a:pPr>
                <a:defRPr/>
              </a:pPr>
              <a:t>‹#›</a:t>
            </a:fld>
            <a:endParaRPr lang="en-US" altLang="en-US"/>
          </a:p>
        </p:txBody>
      </p:sp>
    </p:spTree>
    <p:extLst>
      <p:ext uri="{BB962C8B-B14F-4D97-AF65-F5344CB8AC3E}">
        <p14:creationId xmlns:p14="http://schemas.microsoft.com/office/powerpoint/2010/main" val="13459119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FFF0CF2B-9F28-4B18-B54F-DD3BCF6B08F2}"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AFDBFDD7-B094-4974-A236-6E406742A0E1}" type="slidenum">
              <a:rPr lang="en-US" altLang="en-US"/>
              <a:pPr>
                <a:defRPr/>
              </a:pPr>
              <a:t>‹#›</a:t>
            </a:fld>
            <a:endParaRPr lang="en-US" altLang="en-US"/>
          </a:p>
        </p:txBody>
      </p:sp>
    </p:spTree>
    <p:extLst>
      <p:ext uri="{BB962C8B-B14F-4D97-AF65-F5344CB8AC3E}">
        <p14:creationId xmlns:p14="http://schemas.microsoft.com/office/powerpoint/2010/main" val="360764037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5A5F8791-83CD-4587-B116-37AA249BDC68}"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B19264E2-B2F1-41EA-ADC4-6F50D7551BD0}" type="slidenum">
              <a:rPr lang="en-US" altLang="en-US"/>
              <a:pPr>
                <a:defRPr/>
              </a:pPr>
              <a:t>‹#›</a:t>
            </a:fld>
            <a:endParaRPr lang="en-US" altLang="en-US"/>
          </a:p>
        </p:txBody>
      </p:sp>
    </p:spTree>
    <p:extLst>
      <p:ext uri="{BB962C8B-B14F-4D97-AF65-F5344CB8AC3E}">
        <p14:creationId xmlns:p14="http://schemas.microsoft.com/office/powerpoint/2010/main" val="35739525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B04057BD-5503-48ED-939D-6FC07A6B9932}"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4917F8C8-6872-4658-85A6-98E07B5D9AF0}" type="slidenum">
              <a:rPr lang="en-US" altLang="en-US"/>
              <a:pPr>
                <a:defRPr/>
              </a:pPr>
              <a:t>‹#›</a:t>
            </a:fld>
            <a:endParaRPr lang="en-US" altLang="en-US"/>
          </a:p>
        </p:txBody>
      </p:sp>
    </p:spTree>
    <p:extLst>
      <p:ext uri="{BB962C8B-B14F-4D97-AF65-F5344CB8AC3E}">
        <p14:creationId xmlns:p14="http://schemas.microsoft.com/office/powerpoint/2010/main" val="35617689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53802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3008313" cy="7493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685800"/>
            <a:ext cx="5111750" cy="54403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53E7948-6E62-4A14-9029-FC076B4BEE71}"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2755F6F1-5148-4CC7-8E48-D71D311348C5}" type="slidenum">
              <a:rPr lang="en-US" altLang="en-US"/>
              <a:pPr>
                <a:defRPr/>
              </a:pPr>
              <a:t>‹#›</a:t>
            </a:fld>
            <a:endParaRPr lang="en-US" altLang="en-US"/>
          </a:p>
        </p:txBody>
      </p:sp>
    </p:spTree>
    <p:extLst>
      <p:ext uri="{BB962C8B-B14F-4D97-AF65-F5344CB8AC3E}">
        <p14:creationId xmlns:p14="http://schemas.microsoft.com/office/powerpoint/2010/main" val="2143621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8AD5748-D602-47E6-B939-D6A8E2BCD91B}"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EC955062-EE63-4158-9F13-3DA171ED5610}" type="slidenum">
              <a:rPr lang="en-US" altLang="en-US"/>
              <a:pPr>
                <a:defRPr/>
              </a:pPr>
              <a:t>‹#›</a:t>
            </a:fld>
            <a:endParaRPr lang="en-US" altLang="en-US"/>
          </a:p>
        </p:txBody>
      </p:sp>
    </p:spTree>
    <p:extLst>
      <p:ext uri="{BB962C8B-B14F-4D97-AF65-F5344CB8AC3E}">
        <p14:creationId xmlns:p14="http://schemas.microsoft.com/office/powerpoint/2010/main" val="39621748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86BBFF4-589B-4006-B82D-04EF6CA5EB6B}"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4D6BD83C-254A-4918-8D51-23642D82868A}" type="slidenum">
              <a:rPr lang="en-US" altLang="en-US"/>
              <a:pPr>
                <a:defRPr/>
              </a:pPr>
              <a:t>‹#›</a:t>
            </a:fld>
            <a:endParaRPr lang="en-US" altLang="en-US"/>
          </a:p>
        </p:txBody>
      </p:sp>
    </p:spTree>
    <p:extLst>
      <p:ext uri="{BB962C8B-B14F-4D97-AF65-F5344CB8AC3E}">
        <p14:creationId xmlns:p14="http://schemas.microsoft.com/office/powerpoint/2010/main" val="37492171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0"/>
            <a:ext cx="60198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F18D0BA-F8B1-4A31-A0AB-22656F72C75D}"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768BFBDA-0A5F-4A36-9DD3-31E331D08AFF}" type="slidenum">
              <a:rPr lang="en-US" altLang="en-US"/>
              <a:pPr>
                <a:defRPr/>
              </a:pPr>
              <a:t>‹#›</a:t>
            </a:fld>
            <a:endParaRPr lang="en-US" altLang="en-US"/>
          </a:p>
        </p:txBody>
      </p:sp>
    </p:spTree>
    <p:extLst>
      <p:ext uri="{BB962C8B-B14F-4D97-AF65-F5344CB8AC3E}">
        <p14:creationId xmlns:p14="http://schemas.microsoft.com/office/powerpoint/2010/main" val="15712940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600200"/>
            <a:ext cx="35052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r>
              <a:rPr lang="en-US" noProof="0"/>
              <a:t>Click icon to add clip art</a:t>
            </a:r>
            <a:endParaRPr lang="en-US" noProof="0" dirty="0"/>
          </a:p>
        </p:txBody>
      </p:sp>
      <p:sp>
        <p:nvSpPr>
          <p:cNvPr id="9" name="Title 1"/>
          <p:cNvSpPr>
            <a:spLocks noGrp="1"/>
          </p:cNvSpPr>
          <p:nvPr>
            <p:ph type="title"/>
          </p:nvPr>
        </p:nvSpPr>
        <p:spPr>
          <a:xfrm>
            <a:off x="990600" y="274638"/>
            <a:ext cx="7696200" cy="1143000"/>
          </a:xfrm>
        </p:spPr>
        <p:txBody>
          <a:bodyPr/>
          <a:lstStyle/>
          <a:p>
            <a:r>
              <a:rPr lang="en-US"/>
              <a:t>Click to edit Master title style</a:t>
            </a:r>
            <a:endParaRPr lang="en-US" dirty="0"/>
          </a:p>
        </p:txBody>
      </p:sp>
      <p:sp>
        <p:nvSpPr>
          <p:cNvPr id="5" name="Rectangle 44"/>
          <p:cNvSpPr>
            <a:spLocks noGrp="1" noChangeArrowheads="1"/>
          </p:cNvSpPr>
          <p:nvPr>
            <p:ph type="dt" sz="half" idx="10"/>
          </p:nvPr>
        </p:nvSpPr>
        <p:spPr/>
        <p:txBody>
          <a:bodyPr/>
          <a:lstStyle>
            <a:lvl1pPr>
              <a:defRPr/>
            </a:lvl1pPr>
          </a:lstStyle>
          <a:p>
            <a:pPr>
              <a:defRPr/>
            </a:pPr>
            <a:fld id="{9620D2AB-AB41-4EFF-8967-7DC3750305DA}" type="datetime1">
              <a:rPr lang="en-US" altLang="en-US" smtClean="0"/>
              <a:t>11/29/2017</a:t>
            </a:fld>
            <a:endParaRPr lang="en-US" altLang="en-US"/>
          </a:p>
        </p:txBody>
      </p:sp>
      <p:sp>
        <p:nvSpPr>
          <p:cNvPr id="6" name="Rectangle 45"/>
          <p:cNvSpPr>
            <a:spLocks noGrp="1" noChangeArrowheads="1"/>
          </p:cNvSpPr>
          <p:nvPr>
            <p:ph type="ftr" sz="quarter" idx="11"/>
          </p:nvPr>
        </p:nvSpPr>
        <p:spPr/>
        <p:txBody>
          <a:bodyPr/>
          <a:lstStyle>
            <a:lvl1pPr>
              <a:defRPr/>
            </a:lvl1pPr>
          </a:lstStyle>
          <a:p>
            <a:pPr>
              <a:defRPr/>
            </a:pPr>
            <a:r>
              <a:rPr lang="en-US" altLang="en-US"/>
              <a:t>AATCC TM16.3</a:t>
            </a:r>
          </a:p>
        </p:txBody>
      </p:sp>
      <p:sp>
        <p:nvSpPr>
          <p:cNvPr id="7" name="Rectangle 46"/>
          <p:cNvSpPr>
            <a:spLocks noGrp="1" noChangeArrowheads="1"/>
          </p:cNvSpPr>
          <p:nvPr>
            <p:ph type="sldNum" sz="quarter" idx="12"/>
          </p:nvPr>
        </p:nvSpPr>
        <p:spPr/>
        <p:txBody>
          <a:bodyPr/>
          <a:lstStyle>
            <a:lvl1pPr>
              <a:defRPr/>
            </a:lvl1pPr>
          </a:lstStyle>
          <a:p>
            <a:pPr>
              <a:defRPr/>
            </a:pPr>
            <a:fld id="{87716A4C-930B-4E4D-A897-FDAD4A622242}" type="slidenum">
              <a:rPr lang="en-US" altLang="en-US"/>
              <a:pPr>
                <a:defRPr/>
              </a:pPr>
              <a:t>‹#›</a:t>
            </a:fld>
            <a:endParaRPr lang="en-US" altLang="en-US"/>
          </a:p>
        </p:txBody>
      </p:sp>
    </p:spTree>
    <p:extLst>
      <p:ext uri="{BB962C8B-B14F-4D97-AF65-F5344CB8AC3E}">
        <p14:creationId xmlns:p14="http://schemas.microsoft.com/office/powerpoint/2010/main" val="1910337026"/>
      </p:ext>
    </p:extLst>
  </p:cSld>
  <p:clrMapOvr>
    <a:masterClrMapping/>
  </p:clrMapOvr>
  <p:transition spd="med">
    <p:dissolv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676400" y="304800"/>
            <a:ext cx="7010400" cy="5821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5779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A4F0C0-2927-4B35-93EF-20300D18432D}"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854F3DAC-5143-42FB-9D01-7F7E8F20D004}" type="slidenum">
              <a:rPr lang="en-US" altLang="en-US"/>
              <a:pPr>
                <a:defRPr/>
              </a:pPr>
              <a:t>‹#›</a:t>
            </a:fld>
            <a:endParaRPr lang="en-US" altLang="en-US"/>
          </a:p>
        </p:txBody>
      </p:sp>
    </p:spTree>
    <p:extLst>
      <p:ext uri="{BB962C8B-B14F-4D97-AF65-F5344CB8AC3E}">
        <p14:creationId xmlns:p14="http://schemas.microsoft.com/office/powerpoint/2010/main" val="6754006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D1AF266-15FF-437C-9067-A3ACB62CF81F}"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B4ABD1A2-2892-4BBC-97A2-41C8A53286B6}" type="slidenum">
              <a:rPr lang="en-US" altLang="en-US"/>
              <a:pPr>
                <a:defRPr/>
              </a:pPr>
              <a:t>‹#›</a:t>
            </a:fld>
            <a:endParaRPr lang="en-US" altLang="en-US"/>
          </a:p>
        </p:txBody>
      </p:sp>
    </p:spTree>
    <p:extLst>
      <p:ext uri="{BB962C8B-B14F-4D97-AF65-F5344CB8AC3E}">
        <p14:creationId xmlns:p14="http://schemas.microsoft.com/office/powerpoint/2010/main" val="42813871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465FDAA-24A4-430C-8CA6-F4052AE01566}"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6E768EEF-5D0D-440E-88B6-8223276BA0A8}" type="slidenum">
              <a:rPr lang="en-US" altLang="en-US"/>
              <a:pPr>
                <a:defRPr/>
              </a:pPr>
              <a:t>‹#›</a:t>
            </a:fld>
            <a:endParaRPr lang="en-US" altLang="en-US"/>
          </a:p>
        </p:txBody>
      </p:sp>
    </p:spTree>
    <p:extLst>
      <p:ext uri="{BB962C8B-B14F-4D97-AF65-F5344CB8AC3E}">
        <p14:creationId xmlns:p14="http://schemas.microsoft.com/office/powerpoint/2010/main" val="223475738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A620E190-BD78-4E14-B46F-3CE3F6384BA3}"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14276D17-3F88-4385-B534-95B5CE00E859}" type="slidenum">
              <a:rPr lang="en-US" altLang="en-US"/>
              <a:pPr>
                <a:defRPr/>
              </a:pPr>
              <a:t>‹#›</a:t>
            </a:fld>
            <a:endParaRPr lang="en-US" altLang="en-US"/>
          </a:p>
        </p:txBody>
      </p:sp>
    </p:spTree>
    <p:extLst>
      <p:ext uri="{BB962C8B-B14F-4D97-AF65-F5344CB8AC3E}">
        <p14:creationId xmlns:p14="http://schemas.microsoft.com/office/powerpoint/2010/main" val="26134189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167E8A71-5ECC-4BA4-A78C-727827D8E638}"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4308896A-C561-4992-BE17-956DE10CE819}" type="slidenum">
              <a:rPr lang="en-US" altLang="en-US"/>
              <a:pPr>
                <a:defRPr/>
              </a:pPr>
              <a:t>‹#›</a:t>
            </a:fld>
            <a:endParaRPr lang="en-US" altLang="en-US"/>
          </a:p>
        </p:txBody>
      </p:sp>
    </p:spTree>
    <p:extLst>
      <p:ext uri="{BB962C8B-B14F-4D97-AF65-F5344CB8AC3E}">
        <p14:creationId xmlns:p14="http://schemas.microsoft.com/office/powerpoint/2010/main" val="39391219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3A66355C-DF13-4AFC-A6C9-7953AFF111EC}"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0C37EEC7-DC1F-466E-95B2-75E10A1E0D38}" type="slidenum">
              <a:rPr lang="en-US" altLang="en-US"/>
              <a:pPr>
                <a:defRPr/>
              </a:pPr>
              <a:t>‹#›</a:t>
            </a:fld>
            <a:endParaRPr lang="en-US" altLang="en-US"/>
          </a:p>
        </p:txBody>
      </p:sp>
    </p:spTree>
    <p:extLst>
      <p:ext uri="{BB962C8B-B14F-4D97-AF65-F5344CB8AC3E}">
        <p14:creationId xmlns:p14="http://schemas.microsoft.com/office/powerpoint/2010/main" val="16463053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E097B1D-EA75-48B8-B2E9-B5E12A3506B9}"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FE2725FE-48B0-4DD7-AC8C-5426515FB5F4}" type="slidenum">
              <a:rPr lang="en-US" altLang="en-US"/>
              <a:pPr>
                <a:defRPr/>
              </a:pPr>
              <a:t>‹#›</a:t>
            </a:fld>
            <a:endParaRPr lang="en-US" altLang="en-US"/>
          </a:p>
        </p:txBody>
      </p:sp>
    </p:spTree>
    <p:extLst>
      <p:ext uri="{BB962C8B-B14F-4D97-AF65-F5344CB8AC3E}">
        <p14:creationId xmlns:p14="http://schemas.microsoft.com/office/powerpoint/2010/main" val="32640845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9652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537BDD-1DA2-4CBD-9CAE-A2403B6F6347}"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0A5F2061-DD1E-473C-8F59-D81EBA28D060}" type="slidenum">
              <a:rPr lang="en-US" altLang="en-US"/>
              <a:pPr>
                <a:defRPr/>
              </a:pPr>
              <a:t>‹#›</a:t>
            </a:fld>
            <a:endParaRPr lang="en-US" altLang="en-US"/>
          </a:p>
        </p:txBody>
      </p:sp>
    </p:spTree>
    <p:extLst>
      <p:ext uri="{BB962C8B-B14F-4D97-AF65-F5344CB8AC3E}">
        <p14:creationId xmlns:p14="http://schemas.microsoft.com/office/powerpoint/2010/main" val="347425950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405843-EE4A-415A-ADF9-A0CB9A9CBB55}"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8869BC9B-EBF9-4A77-B7D3-BC29FF085C48}" type="slidenum">
              <a:rPr lang="en-US" altLang="en-US"/>
              <a:pPr>
                <a:defRPr/>
              </a:pPr>
              <a:t>‹#›</a:t>
            </a:fld>
            <a:endParaRPr lang="en-US" altLang="en-US"/>
          </a:p>
        </p:txBody>
      </p:sp>
    </p:spTree>
    <p:extLst>
      <p:ext uri="{BB962C8B-B14F-4D97-AF65-F5344CB8AC3E}">
        <p14:creationId xmlns:p14="http://schemas.microsoft.com/office/powerpoint/2010/main" val="2734262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59E7323-E99B-4C5C-A339-7BE027E91432}"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262F472D-5BDC-4C54-8627-D9B30B476E0B}" type="slidenum">
              <a:rPr lang="en-US" altLang="en-US"/>
              <a:pPr>
                <a:defRPr/>
              </a:pPr>
              <a:t>‹#›</a:t>
            </a:fld>
            <a:endParaRPr lang="en-US" altLang="en-US"/>
          </a:p>
        </p:txBody>
      </p:sp>
    </p:spTree>
    <p:extLst>
      <p:ext uri="{BB962C8B-B14F-4D97-AF65-F5344CB8AC3E}">
        <p14:creationId xmlns:p14="http://schemas.microsoft.com/office/powerpoint/2010/main" val="3629627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E5BBB7C-55D5-48A8-8BAB-5F67E5012A91}"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8234E29E-24B2-4276-A55A-B0547015D5C2}" type="slidenum">
              <a:rPr lang="en-US" altLang="en-US"/>
              <a:pPr>
                <a:defRPr/>
              </a:pPr>
              <a:t>‹#›</a:t>
            </a:fld>
            <a:endParaRPr lang="en-US" altLang="en-US"/>
          </a:p>
        </p:txBody>
      </p:sp>
    </p:spTree>
    <p:extLst>
      <p:ext uri="{BB962C8B-B14F-4D97-AF65-F5344CB8AC3E}">
        <p14:creationId xmlns:p14="http://schemas.microsoft.com/office/powerpoint/2010/main" val="12493236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85800"/>
            <a:ext cx="2057400" cy="5440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85800"/>
            <a:ext cx="6019800" cy="5440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97129AD6-9525-412C-A961-290E5C2E2D49}"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D036F2D2-C7BD-42BC-A7BD-B5C37801CCF2}" type="slidenum">
              <a:rPr lang="en-US" altLang="en-US"/>
              <a:pPr>
                <a:defRPr/>
              </a:pPr>
              <a:t>‹#›</a:t>
            </a:fld>
            <a:endParaRPr lang="en-US" altLang="en-US"/>
          </a:p>
        </p:txBody>
      </p:sp>
    </p:spTree>
    <p:extLst>
      <p:ext uri="{BB962C8B-B14F-4D97-AF65-F5344CB8AC3E}">
        <p14:creationId xmlns:p14="http://schemas.microsoft.com/office/powerpoint/2010/main" val="7506020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6B604E0-47D2-4D95-85D9-8326A76081DB}"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752810F4-6177-4247-87E6-98FD97003BEE}" type="slidenum">
              <a:rPr lang="en-US" altLang="en-US"/>
              <a:pPr>
                <a:defRPr/>
              </a:pPr>
              <a:t>‹#›</a:t>
            </a:fld>
            <a:endParaRPr lang="en-US" altLang="en-US"/>
          </a:p>
        </p:txBody>
      </p:sp>
    </p:spTree>
    <p:extLst>
      <p:ext uri="{BB962C8B-B14F-4D97-AF65-F5344CB8AC3E}">
        <p14:creationId xmlns:p14="http://schemas.microsoft.com/office/powerpoint/2010/main" val="1586848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5643C8A-5E19-4B7B-B0F1-9B0D79AC9FEB}"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EFDC0B98-BA3A-4F30-98FD-42F504560ED4}" type="slidenum">
              <a:rPr lang="en-US" altLang="en-US"/>
              <a:pPr>
                <a:defRPr/>
              </a:pPr>
              <a:t>‹#›</a:t>
            </a:fld>
            <a:endParaRPr lang="en-US" altLang="en-US"/>
          </a:p>
        </p:txBody>
      </p:sp>
    </p:spTree>
    <p:extLst>
      <p:ext uri="{BB962C8B-B14F-4D97-AF65-F5344CB8AC3E}">
        <p14:creationId xmlns:p14="http://schemas.microsoft.com/office/powerpoint/2010/main" val="3133332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8067F356-EF69-444D-845E-5087A3874450}"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B33D4378-A43F-4F10-9AC5-366A596A870B}" type="slidenum">
              <a:rPr lang="en-US" altLang="en-US"/>
              <a:pPr>
                <a:defRPr/>
              </a:pPr>
              <a:t>‹#›</a:t>
            </a:fld>
            <a:endParaRPr lang="en-US" altLang="en-US"/>
          </a:p>
        </p:txBody>
      </p:sp>
    </p:spTree>
    <p:extLst>
      <p:ext uri="{BB962C8B-B14F-4D97-AF65-F5344CB8AC3E}">
        <p14:creationId xmlns:p14="http://schemas.microsoft.com/office/powerpoint/2010/main" val="251510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0C91CF-4BDB-4025-A324-19D02375F667}"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7CE1149E-C62E-4E7D-B806-6D5FBB1E7711}" type="slidenum">
              <a:rPr lang="en-US" altLang="en-US"/>
              <a:pPr>
                <a:defRPr/>
              </a:pPr>
              <a:t>‹#›</a:t>
            </a:fld>
            <a:endParaRPr lang="en-US" altLang="en-US"/>
          </a:p>
        </p:txBody>
      </p:sp>
    </p:spTree>
    <p:extLst>
      <p:ext uri="{BB962C8B-B14F-4D97-AF65-F5344CB8AC3E}">
        <p14:creationId xmlns:p14="http://schemas.microsoft.com/office/powerpoint/2010/main" val="23298313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6764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31616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6764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31616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BC29E004-EA10-4AB2-9492-12FEB51136FD}"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7BD7B89D-B962-4A4E-85E9-F7949689E0A5}" type="slidenum">
              <a:rPr lang="en-US" altLang="en-US"/>
              <a:pPr>
                <a:defRPr/>
              </a:pPr>
              <a:t>‹#›</a:t>
            </a:fld>
            <a:endParaRPr lang="en-US" altLang="en-US"/>
          </a:p>
        </p:txBody>
      </p:sp>
    </p:spTree>
    <p:extLst>
      <p:ext uri="{BB962C8B-B14F-4D97-AF65-F5344CB8AC3E}">
        <p14:creationId xmlns:p14="http://schemas.microsoft.com/office/powerpoint/2010/main" val="263205123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E8664D0-AD9A-4DE3-B4CC-6CAF9793D8DB}"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1E76816F-A90F-449A-AA1C-A8879B9610AD}" type="slidenum">
              <a:rPr lang="en-US" altLang="en-US"/>
              <a:pPr>
                <a:defRPr/>
              </a:pPr>
              <a:t>‹#›</a:t>
            </a:fld>
            <a:endParaRPr lang="en-US" altLang="en-US"/>
          </a:p>
        </p:txBody>
      </p:sp>
    </p:spTree>
    <p:extLst>
      <p:ext uri="{BB962C8B-B14F-4D97-AF65-F5344CB8AC3E}">
        <p14:creationId xmlns:p14="http://schemas.microsoft.com/office/powerpoint/2010/main" val="5792919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B63207F-3892-4E43-AD1F-48772DFB08F3}" type="datetime1">
              <a:rPr lang="en-US" altLang="en-US" smtClean="0"/>
              <a:t>11/29/2017</a:t>
            </a:fld>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4" name="Slide Number Placeholder 5"/>
          <p:cNvSpPr>
            <a:spLocks noGrp="1"/>
          </p:cNvSpPr>
          <p:nvPr>
            <p:ph type="sldNum" sz="quarter" idx="12"/>
          </p:nvPr>
        </p:nvSpPr>
        <p:spPr/>
        <p:txBody>
          <a:bodyPr/>
          <a:lstStyle>
            <a:lvl1pPr>
              <a:defRPr/>
            </a:lvl1pPr>
          </a:lstStyle>
          <a:p>
            <a:pPr>
              <a:defRPr/>
            </a:pPr>
            <a:fld id="{3B48C1E4-ECA3-45F0-8DF5-7DC646B05A81}" type="slidenum">
              <a:rPr lang="en-US" altLang="en-US"/>
              <a:pPr>
                <a:defRPr/>
              </a:pPr>
              <a:t>‹#›</a:t>
            </a:fld>
            <a:endParaRPr lang="en-US" altLang="en-US"/>
          </a:p>
        </p:txBody>
      </p:sp>
    </p:spTree>
    <p:extLst>
      <p:ext uri="{BB962C8B-B14F-4D97-AF65-F5344CB8AC3E}">
        <p14:creationId xmlns:p14="http://schemas.microsoft.com/office/powerpoint/2010/main" val="306389976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59690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37D70DC-3D3B-4DC4-B331-C714EC8472B0}"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FCF4FCE3-99CC-45D5-8176-33A9A8A9F686}" type="slidenum">
              <a:rPr lang="en-US" altLang="en-US"/>
              <a:pPr>
                <a:defRPr/>
              </a:pPr>
              <a:t>‹#›</a:t>
            </a:fld>
            <a:endParaRPr lang="en-US" altLang="en-US"/>
          </a:p>
        </p:txBody>
      </p:sp>
    </p:spTree>
    <p:extLst>
      <p:ext uri="{BB962C8B-B14F-4D97-AF65-F5344CB8AC3E}">
        <p14:creationId xmlns:p14="http://schemas.microsoft.com/office/powerpoint/2010/main" val="14481150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38199"/>
            <a:ext cx="5486400" cy="3889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3FF56C9-373F-4BDF-ABAF-CAE617BE7584}"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E9A98BF5-D4D9-485F-A225-4032DD718127}" type="slidenum">
              <a:rPr lang="en-US" altLang="en-US"/>
              <a:pPr>
                <a:defRPr/>
              </a:pPr>
              <a:t>‹#›</a:t>
            </a:fld>
            <a:endParaRPr lang="en-US" altLang="en-US"/>
          </a:p>
        </p:txBody>
      </p:sp>
    </p:spTree>
    <p:extLst>
      <p:ext uri="{BB962C8B-B14F-4D97-AF65-F5344CB8AC3E}">
        <p14:creationId xmlns:p14="http://schemas.microsoft.com/office/powerpoint/2010/main" val="238237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31566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68904A-03CC-4B9F-8721-2AB42F525742}"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986954DE-08F2-424F-BDB8-A8C4FD953DFC}" type="slidenum">
              <a:rPr lang="en-US" altLang="en-US"/>
              <a:pPr>
                <a:defRPr/>
              </a:pPr>
              <a:t>‹#›</a:t>
            </a:fld>
            <a:endParaRPr lang="en-US" altLang="en-US"/>
          </a:p>
        </p:txBody>
      </p:sp>
    </p:spTree>
    <p:extLst>
      <p:ext uri="{BB962C8B-B14F-4D97-AF65-F5344CB8AC3E}">
        <p14:creationId xmlns:p14="http://schemas.microsoft.com/office/powerpoint/2010/main" val="29632962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A2EFABA-7537-4F60-BB15-A7455645193E}"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825C0307-EB0D-4831-B69A-01B91AFE0C56}" type="slidenum">
              <a:rPr lang="en-US" altLang="en-US"/>
              <a:pPr>
                <a:defRPr/>
              </a:pPr>
              <a:t>‹#›</a:t>
            </a:fld>
            <a:endParaRPr lang="en-US" altLang="en-US"/>
          </a:p>
        </p:txBody>
      </p:sp>
    </p:spTree>
    <p:extLst>
      <p:ext uri="{BB962C8B-B14F-4D97-AF65-F5344CB8AC3E}">
        <p14:creationId xmlns:p14="http://schemas.microsoft.com/office/powerpoint/2010/main" val="14451954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C0895E2-DAAF-4D11-9057-CF5824436483}"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DF812251-5A15-49BB-9AFA-3768BE4C5A4D}" type="slidenum">
              <a:rPr lang="en-US" altLang="en-US"/>
              <a:pPr>
                <a:defRPr/>
              </a:pPr>
              <a:t>‹#›</a:t>
            </a:fld>
            <a:endParaRPr lang="en-US" altLang="en-US"/>
          </a:p>
        </p:txBody>
      </p:sp>
    </p:spTree>
    <p:extLst>
      <p:ext uri="{BB962C8B-B14F-4D97-AF65-F5344CB8AC3E}">
        <p14:creationId xmlns:p14="http://schemas.microsoft.com/office/powerpoint/2010/main" val="211810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E8C639B-DD02-4C3C-882C-DF548B2C4FC9}"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0BA301DA-6787-47CD-ADA7-FF6FCFB23D11}" type="slidenum">
              <a:rPr lang="en-US" altLang="en-US"/>
              <a:pPr>
                <a:defRPr/>
              </a:pPr>
              <a:t>‹#›</a:t>
            </a:fld>
            <a:endParaRPr lang="en-US" altLang="en-US"/>
          </a:p>
        </p:txBody>
      </p:sp>
    </p:spTree>
    <p:extLst>
      <p:ext uri="{BB962C8B-B14F-4D97-AF65-F5344CB8AC3E}">
        <p14:creationId xmlns:p14="http://schemas.microsoft.com/office/powerpoint/2010/main" val="27595135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0951396-322A-4378-98E4-8B8CD72BA2B4}"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B6526524-3FF0-4786-89C9-4361245FCC96}" type="slidenum">
              <a:rPr lang="en-US" altLang="en-US"/>
              <a:pPr>
                <a:defRPr/>
              </a:pPr>
              <a:t>‹#›</a:t>
            </a:fld>
            <a:endParaRPr lang="en-US" altLang="en-US"/>
          </a:p>
        </p:txBody>
      </p:sp>
    </p:spTree>
    <p:extLst>
      <p:ext uri="{BB962C8B-B14F-4D97-AF65-F5344CB8AC3E}">
        <p14:creationId xmlns:p14="http://schemas.microsoft.com/office/powerpoint/2010/main" val="30664063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A56DD1E-5F41-45A2-9966-DA85A74A7827}"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244F2834-D369-4B15-A65B-DD1D7299511F}" type="slidenum">
              <a:rPr lang="en-US" altLang="en-US"/>
              <a:pPr>
                <a:defRPr/>
              </a:pPr>
              <a:t>‹#›</a:t>
            </a:fld>
            <a:endParaRPr lang="en-US" altLang="en-US"/>
          </a:p>
        </p:txBody>
      </p:sp>
    </p:spTree>
    <p:extLst>
      <p:ext uri="{BB962C8B-B14F-4D97-AF65-F5344CB8AC3E}">
        <p14:creationId xmlns:p14="http://schemas.microsoft.com/office/powerpoint/2010/main" val="356751356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1A52E45-A369-4029-9CC2-22D3E210A32C}"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5DD6535F-DE6D-4CEE-8D4F-2DEAB084A1B9}" type="slidenum">
              <a:rPr lang="en-US" altLang="en-US"/>
              <a:pPr>
                <a:defRPr/>
              </a:pPr>
              <a:t>‹#›</a:t>
            </a:fld>
            <a:endParaRPr lang="en-US" altLang="en-US"/>
          </a:p>
        </p:txBody>
      </p:sp>
    </p:spTree>
    <p:extLst>
      <p:ext uri="{BB962C8B-B14F-4D97-AF65-F5344CB8AC3E}">
        <p14:creationId xmlns:p14="http://schemas.microsoft.com/office/powerpoint/2010/main" val="2947811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a:prstGeom prst="rect">
            <a:avLst/>
          </a:prstGeom>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767ADB5-E9CD-47AA-97C4-73C66EC7BC4F}"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C4F964F5-AC0E-48D5-A45F-278648E3FF02}" type="slidenum">
              <a:rPr lang="en-US" altLang="en-US"/>
              <a:pPr>
                <a:defRPr/>
              </a:pPr>
              <a:t>‹#›</a:t>
            </a:fld>
            <a:endParaRPr lang="en-US" altLang="en-US"/>
          </a:p>
        </p:txBody>
      </p:sp>
    </p:spTree>
    <p:extLst>
      <p:ext uri="{BB962C8B-B14F-4D97-AF65-F5344CB8AC3E}">
        <p14:creationId xmlns:p14="http://schemas.microsoft.com/office/powerpoint/2010/main" val="34191057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2236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3008313" cy="59690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838200"/>
            <a:ext cx="5111750" cy="5287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281BFA10-3B2C-4489-AA5B-9570DC7FDAD4}"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E39C9D37-0930-4BC2-83C7-B47DAE745EE2}" type="slidenum">
              <a:rPr lang="en-US" altLang="en-US"/>
              <a:pPr>
                <a:defRPr/>
              </a:pPr>
              <a:t>‹#›</a:t>
            </a:fld>
            <a:endParaRPr lang="en-US" altLang="en-US"/>
          </a:p>
        </p:txBody>
      </p:sp>
    </p:spTree>
    <p:extLst>
      <p:ext uri="{BB962C8B-B14F-4D97-AF65-F5344CB8AC3E}">
        <p14:creationId xmlns:p14="http://schemas.microsoft.com/office/powerpoint/2010/main" val="3125849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08381D9-0812-4A40-ADFF-EA12ED0A0DCA}"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8E85B861-EE71-4B9C-9287-D6A72DFE9F12}" type="slidenum">
              <a:rPr lang="en-US" altLang="en-US"/>
              <a:pPr>
                <a:defRPr/>
              </a:pPr>
              <a:t>‹#›</a:t>
            </a:fld>
            <a:endParaRPr lang="en-US" altLang="en-US"/>
          </a:p>
        </p:txBody>
      </p:sp>
    </p:spTree>
    <p:extLst>
      <p:ext uri="{BB962C8B-B14F-4D97-AF65-F5344CB8AC3E}">
        <p14:creationId xmlns:p14="http://schemas.microsoft.com/office/powerpoint/2010/main" val="428710050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838199"/>
            <a:ext cx="5486400" cy="388937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FAE05F9-FE95-482B-BC17-DEC7CEF4A8D4}"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D81C806B-7D2E-4491-A97A-C9AA99B9811B}" type="slidenum">
              <a:rPr lang="en-US" altLang="en-US"/>
              <a:pPr>
                <a:defRPr/>
              </a:pPr>
              <a:t>‹#›</a:t>
            </a:fld>
            <a:endParaRPr lang="en-US" altLang="en-US"/>
          </a:p>
        </p:txBody>
      </p:sp>
    </p:spTree>
    <p:extLst>
      <p:ext uri="{BB962C8B-B14F-4D97-AF65-F5344CB8AC3E}">
        <p14:creationId xmlns:p14="http://schemas.microsoft.com/office/powerpoint/2010/main" val="24244909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579438"/>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4B6B4DD-154A-4090-A306-339DC7CF1F96}"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D0906C4A-D5A4-4263-8112-5B3D35F4C11E}" type="slidenum">
              <a:rPr lang="en-US" altLang="en-US"/>
              <a:pPr>
                <a:defRPr/>
              </a:pPr>
              <a:t>‹#›</a:t>
            </a:fld>
            <a:endParaRPr lang="en-US" altLang="en-US"/>
          </a:p>
        </p:txBody>
      </p:sp>
    </p:spTree>
    <p:extLst>
      <p:ext uri="{BB962C8B-B14F-4D97-AF65-F5344CB8AC3E}">
        <p14:creationId xmlns:p14="http://schemas.microsoft.com/office/powerpoint/2010/main" val="78778144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838200"/>
            <a:ext cx="2057400" cy="5287963"/>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838200"/>
            <a:ext cx="6019800" cy="52879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6FD2095-5890-4BA2-97ED-B72E8E56BC31}"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40282CEA-53AC-4D62-AF59-8604D9E031F4}" type="slidenum">
              <a:rPr lang="en-US" altLang="en-US"/>
              <a:pPr>
                <a:defRPr/>
              </a:pPr>
              <a:t>‹#›</a:t>
            </a:fld>
            <a:endParaRPr lang="en-US" altLang="en-US"/>
          </a:p>
        </p:txBody>
      </p:sp>
    </p:spTree>
    <p:extLst>
      <p:ext uri="{BB962C8B-B14F-4D97-AF65-F5344CB8AC3E}">
        <p14:creationId xmlns:p14="http://schemas.microsoft.com/office/powerpoint/2010/main" val="46999412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130425"/>
            <a:ext cx="7467600" cy="1470025"/>
          </a:xfrm>
        </p:spPr>
        <p:txBody>
          <a:bodyPr/>
          <a:lstStyle>
            <a:lvl1pPr>
              <a:defRPr>
                <a:solidFill>
                  <a:srgbClr val="D13239"/>
                </a:solidFill>
              </a:defRPr>
            </a:lvl1pPr>
          </a:lstStyle>
          <a:p>
            <a:r>
              <a:rPr lang="en-US"/>
              <a:t>Click to edit Master title style</a:t>
            </a:r>
            <a:endParaRPr lang="en-US" dirty="0"/>
          </a:p>
        </p:txBody>
      </p:sp>
      <p:sp>
        <p:nvSpPr>
          <p:cNvPr id="3" name="Subtitle 2"/>
          <p:cNvSpPr>
            <a:spLocks noGrp="1"/>
          </p:cNvSpPr>
          <p:nvPr>
            <p:ph type="subTitle" idx="1"/>
          </p:nvPr>
        </p:nvSpPr>
        <p:spPr>
          <a:xfrm>
            <a:off x="16002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3149562A-7AAD-4133-9E58-AE2A2AE3FEED}"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5CBDFADB-FF05-44AF-90DB-F0705F7FF83E}" type="slidenum">
              <a:rPr lang="en-US" altLang="en-US"/>
              <a:pPr>
                <a:defRPr/>
              </a:pPr>
              <a:t>‹#›</a:t>
            </a:fld>
            <a:endParaRPr lang="en-US" altLang="en-US"/>
          </a:p>
        </p:txBody>
      </p:sp>
    </p:spTree>
    <p:extLst>
      <p:ext uri="{BB962C8B-B14F-4D97-AF65-F5344CB8AC3E}">
        <p14:creationId xmlns:p14="http://schemas.microsoft.com/office/powerpoint/2010/main" val="3648998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A3AB8E6-6674-4773-9842-A9EDE2B39677}"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9EA63DC4-415D-4F43-902D-8269B8BBBA0F}" type="slidenum">
              <a:rPr lang="en-US" altLang="en-US"/>
              <a:pPr>
                <a:defRPr/>
              </a:pPr>
              <a:t>‹#›</a:t>
            </a:fld>
            <a:endParaRPr lang="en-US" altLang="en-US"/>
          </a:p>
        </p:txBody>
      </p:sp>
    </p:spTree>
    <p:extLst>
      <p:ext uri="{BB962C8B-B14F-4D97-AF65-F5344CB8AC3E}">
        <p14:creationId xmlns:p14="http://schemas.microsoft.com/office/powerpoint/2010/main" val="307763091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599" y="4406900"/>
            <a:ext cx="75041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90599" y="2906713"/>
            <a:ext cx="7504113"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CFBC199-DA9C-4804-84C3-FCE42A4219B9}"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203022E7-B991-4B69-9162-2D9167AA308F}" type="slidenum">
              <a:rPr lang="en-US" altLang="en-US"/>
              <a:pPr>
                <a:defRPr/>
              </a:pPr>
              <a:t>‹#›</a:t>
            </a:fld>
            <a:endParaRPr lang="en-US" altLang="en-US"/>
          </a:p>
        </p:txBody>
      </p:sp>
    </p:spTree>
    <p:extLst>
      <p:ext uri="{BB962C8B-B14F-4D97-AF65-F5344CB8AC3E}">
        <p14:creationId xmlns:p14="http://schemas.microsoft.com/office/powerpoint/2010/main" val="76003322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6F54708-07E6-4EC5-861E-639CE557E3A8}"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9B59BAB3-9EC0-4092-8528-B472304A372C}" type="slidenum">
              <a:rPr lang="en-US" altLang="en-US"/>
              <a:pPr>
                <a:defRPr/>
              </a:pPr>
              <a:t>‹#›</a:t>
            </a:fld>
            <a:endParaRPr lang="en-US" altLang="en-US"/>
          </a:p>
        </p:txBody>
      </p:sp>
    </p:spTree>
    <p:extLst>
      <p:ext uri="{BB962C8B-B14F-4D97-AF65-F5344CB8AC3E}">
        <p14:creationId xmlns:p14="http://schemas.microsoft.com/office/powerpoint/2010/main" val="29614844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600" y="1535113"/>
            <a:ext cx="3506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90600" y="2174875"/>
            <a:ext cx="3506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C87FAD74-0B90-4ADF-BE2D-8617FDD16289}"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73396F71-1E0A-45B4-8ED7-AEB2EBD5676A}" type="slidenum">
              <a:rPr lang="en-US" altLang="en-US"/>
              <a:pPr>
                <a:defRPr/>
              </a:pPr>
              <a:t>‹#›</a:t>
            </a:fld>
            <a:endParaRPr lang="en-US" altLang="en-US"/>
          </a:p>
        </p:txBody>
      </p:sp>
    </p:spTree>
    <p:extLst>
      <p:ext uri="{BB962C8B-B14F-4D97-AF65-F5344CB8AC3E}">
        <p14:creationId xmlns:p14="http://schemas.microsoft.com/office/powerpoint/2010/main" val="360911449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D6B18C4A-C28E-4F45-A4A5-52B90B6E17DD}" type="datetime1">
              <a:rPr lang="en-US" altLang="en-US" smtClean="0"/>
              <a:t>11/29/2017</a:t>
            </a:fld>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5" name="Slide Number Placeholder 5"/>
          <p:cNvSpPr>
            <a:spLocks noGrp="1"/>
          </p:cNvSpPr>
          <p:nvPr>
            <p:ph type="sldNum" sz="quarter" idx="12"/>
          </p:nvPr>
        </p:nvSpPr>
        <p:spPr/>
        <p:txBody>
          <a:bodyPr/>
          <a:lstStyle>
            <a:lvl1pPr>
              <a:defRPr/>
            </a:lvl1pPr>
          </a:lstStyle>
          <a:p>
            <a:pPr>
              <a:defRPr/>
            </a:pPr>
            <a:fld id="{AB853D3A-82CB-4BF9-A8DE-E23CE38E1620}" type="slidenum">
              <a:rPr lang="en-US" altLang="en-US"/>
              <a:pPr>
                <a:defRPr/>
              </a:pPr>
              <a:t>‹#›</a:t>
            </a:fld>
            <a:endParaRPr lang="en-US" altLang="en-US"/>
          </a:p>
        </p:txBody>
      </p:sp>
    </p:spTree>
    <p:extLst>
      <p:ext uri="{BB962C8B-B14F-4D97-AF65-F5344CB8AC3E}">
        <p14:creationId xmlns:p14="http://schemas.microsoft.com/office/powerpoint/2010/main" val="79003808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1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0C1BB499-9AC0-408F-A666-35F204FE8A80}"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EFDBD896-9551-46F8-ADE8-667C59A784EE}" type="slidenum">
              <a:rPr lang="en-US" altLang="en-US"/>
              <a:pPr>
                <a:defRPr/>
              </a:pPr>
              <a:t>‹#›</a:t>
            </a:fld>
            <a:endParaRPr lang="en-US" altLang="en-US"/>
          </a:p>
        </p:txBody>
      </p:sp>
    </p:spTree>
    <p:extLst>
      <p:ext uri="{BB962C8B-B14F-4D97-AF65-F5344CB8AC3E}">
        <p14:creationId xmlns:p14="http://schemas.microsoft.com/office/powerpoint/2010/main" val="963294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2474913" cy="1162050"/>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90600" y="1435100"/>
            <a:ext cx="2474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63670FF-002D-477F-B345-5106DC8DC3D8}"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F322816E-19A0-43C2-BA68-310AA3BBD4AD}" type="slidenum">
              <a:rPr lang="en-US" altLang="en-US"/>
              <a:pPr>
                <a:defRPr/>
              </a:pPr>
              <a:t>‹#›</a:t>
            </a:fld>
            <a:endParaRPr lang="en-US" altLang="en-US"/>
          </a:p>
        </p:txBody>
      </p:sp>
    </p:spTree>
    <p:extLst>
      <p:ext uri="{BB962C8B-B14F-4D97-AF65-F5344CB8AC3E}">
        <p14:creationId xmlns:p14="http://schemas.microsoft.com/office/powerpoint/2010/main" val="215143452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2E51A5F-4EF0-495E-9004-65D6FDBE27F7}"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611F3F6A-0F6A-460E-8180-D21B562BF112}" type="slidenum">
              <a:rPr lang="en-US" altLang="en-US"/>
              <a:pPr>
                <a:defRPr/>
              </a:pPr>
              <a:t>‹#›</a:t>
            </a:fld>
            <a:endParaRPr lang="en-US" altLang="en-US"/>
          </a:p>
        </p:txBody>
      </p:sp>
    </p:spTree>
    <p:extLst>
      <p:ext uri="{BB962C8B-B14F-4D97-AF65-F5344CB8AC3E}">
        <p14:creationId xmlns:p14="http://schemas.microsoft.com/office/powerpoint/2010/main" val="323886433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68D40C8-F0D1-429B-9823-42B99370C93B}"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45DFBFF9-38E2-4B6E-8D02-13EE192FFE18}" type="slidenum">
              <a:rPr lang="en-US" altLang="en-US"/>
              <a:pPr>
                <a:defRPr/>
              </a:pPr>
              <a:t>‹#›</a:t>
            </a:fld>
            <a:endParaRPr lang="en-US" altLang="en-US"/>
          </a:p>
        </p:txBody>
      </p:sp>
    </p:spTree>
    <p:extLst>
      <p:ext uri="{BB962C8B-B14F-4D97-AF65-F5344CB8AC3E}">
        <p14:creationId xmlns:p14="http://schemas.microsoft.com/office/powerpoint/2010/main" val="30253536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274638"/>
            <a:ext cx="548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1D2B7E4-1AD3-4219-972B-C53265F4CCF3}"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50B96478-06BF-4668-83C8-340B98799654}" type="slidenum">
              <a:rPr lang="en-US" altLang="en-US"/>
              <a:pPr>
                <a:defRPr/>
              </a:pPr>
              <a:t>‹#›</a:t>
            </a:fld>
            <a:endParaRPr lang="en-US" altLang="en-US"/>
          </a:p>
        </p:txBody>
      </p:sp>
    </p:spTree>
    <p:extLst>
      <p:ext uri="{BB962C8B-B14F-4D97-AF65-F5344CB8AC3E}">
        <p14:creationId xmlns:p14="http://schemas.microsoft.com/office/powerpoint/2010/main" val="38471886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Text and Clip Ar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990600" y="1600200"/>
            <a:ext cx="35052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lipArt Placeholder 3"/>
          <p:cNvSpPr>
            <a:spLocks noGrp="1"/>
          </p:cNvSpPr>
          <p:nvPr>
            <p:ph type="clipArt" sz="half" idx="2"/>
          </p:nvPr>
        </p:nvSpPr>
        <p:spPr>
          <a:xfrm>
            <a:off x="4648200" y="1600200"/>
            <a:ext cx="4038600" cy="4530725"/>
          </a:xfrm>
        </p:spPr>
        <p:txBody>
          <a:bodyPr rtlCol="0">
            <a:normAutofit/>
          </a:bodyPr>
          <a:lstStyle/>
          <a:p>
            <a:pPr lvl="0"/>
            <a:r>
              <a:rPr lang="en-US" noProof="0"/>
              <a:t>Click icon to add clip art</a:t>
            </a:r>
            <a:endParaRPr lang="en-US" noProof="0" dirty="0"/>
          </a:p>
        </p:txBody>
      </p:sp>
      <p:sp>
        <p:nvSpPr>
          <p:cNvPr id="9" name="Title 1"/>
          <p:cNvSpPr>
            <a:spLocks noGrp="1"/>
          </p:cNvSpPr>
          <p:nvPr>
            <p:ph type="title"/>
          </p:nvPr>
        </p:nvSpPr>
        <p:spPr>
          <a:xfrm>
            <a:off x="990600" y="274638"/>
            <a:ext cx="7696200" cy="1143000"/>
          </a:xfrm>
        </p:spPr>
        <p:txBody>
          <a:bodyPr/>
          <a:lstStyle/>
          <a:p>
            <a:r>
              <a:rPr lang="en-US"/>
              <a:t>Click to edit Master title style</a:t>
            </a:r>
            <a:endParaRPr lang="en-US" dirty="0"/>
          </a:p>
        </p:txBody>
      </p:sp>
      <p:sp>
        <p:nvSpPr>
          <p:cNvPr id="5" name="Rectangle 44"/>
          <p:cNvSpPr>
            <a:spLocks noGrp="1" noChangeArrowheads="1"/>
          </p:cNvSpPr>
          <p:nvPr>
            <p:ph type="dt" sz="half" idx="10"/>
          </p:nvPr>
        </p:nvSpPr>
        <p:spPr/>
        <p:txBody>
          <a:bodyPr/>
          <a:lstStyle>
            <a:lvl1pPr>
              <a:defRPr/>
            </a:lvl1pPr>
          </a:lstStyle>
          <a:p>
            <a:pPr>
              <a:defRPr/>
            </a:pPr>
            <a:fld id="{7FD7E341-B747-430F-A0A5-1DD14835096C}" type="datetime1">
              <a:rPr lang="en-US" altLang="en-US" smtClean="0"/>
              <a:t>11/29/2017</a:t>
            </a:fld>
            <a:endParaRPr lang="en-US" altLang="en-US"/>
          </a:p>
        </p:txBody>
      </p:sp>
      <p:sp>
        <p:nvSpPr>
          <p:cNvPr id="6" name="Rectangle 45"/>
          <p:cNvSpPr>
            <a:spLocks noGrp="1" noChangeArrowheads="1"/>
          </p:cNvSpPr>
          <p:nvPr>
            <p:ph type="ftr" sz="quarter" idx="11"/>
          </p:nvPr>
        </p:nvSpPr>
        <p:spPr/>
        <p:txBody>
          <a:bodyPr/>
          <a:lstStyle>
            <a:lvl1pPr>
              <a:defRPr/>
            </a:lvl1pPr>
          </a:lstStyle>
          <a:p>
            <a:pPr>
              <a:defRPr/>
            </a:pPr>
            <a:r>
              <a:rPr lang="en-US" altLang="en-US"/>
              <a:t>AATCC TM16.3</a:t>
            </a:r>
          </a:p>
        </p:txBody>
      </p:sp>
      <p:sp>
        <p:nvSpPr>
          <p:cNvPr id="7" name="Rectangle 46"/>
          <p:cNvSpPr>
            <a:spLocks noGrp="1" noChangeArrowheads="1"/>
          </p:cNvSpPr>
          <p:nvPr>
            <p:ph type="sldNum" sz="quarter" idx="12"/>
          </p:nvPr>
        </p:nvSpPr>
        <p:spPr/>
        <p:txBody>
          <a:bodyPr/>
          <a:lstStyle>
            <a:lvl1pPr>
              <a:defRPr/>
            </a:lvl1pPr>
          </a:lstStyle>
          <a:p>
            <a:pPr>
              <a:defRPr/>
            </a:pPr>
            <a:fld id="{D7120E56-0419-4E9F-ADD5-4EDD5926FD79}" type="slidenum">
              <a:rPr lang="en-US" altLang="en-US"/>
              <a:pPr>
                <a:defRPr/>
              </a:pPr>
              <a:t>‹#›</a:t>
            </a:fld>
            <a:endParaRPr lang="en-US" altLang="en-US"/>
          </a:p>
        </p:txBody>
      </p:sp>
    </p:spTree>
    <p:extLst>
      <p:ext uri="{BB962C8B-B14F-4D97-AF65-F5344CB8AC3E}">
        <p14:creationId xmlns:p14="http://schemas.microsoft.com/office/powerpoint/2010/main" val="3472166893"/>
      </p:ext>
    </p:extLst>
  </p:cSld>
  <p:clrMapOvr>
    <a:masterClrMapping/>
  </p:clrMapOvr>
  <p:transition spd="med">
    <p:dissolv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90600" y="2130425"/>
            <a:ext cx="7467600" cy="1470025"/>
          </a:xfrm>
        </p:spPr>
        <p:txBody>
          <a:bodyPr/>
          <a:lstStyle>
            <a:lvl1pPr>
              <a:defRPr>
                <a:solidFill>
                  <a:srgbClr val="D13239"/>
                </a:solidFill>
              </a:defRPr>
            </a:lvl1pPr>
          </a:lstStyle>
          <a:p>
            <a:r>
              <a:rPr lang="en-US"/>
              <a:t>Click to edit Master title style</a:t>
            </a:r>
            <a:endParaRPr lang="en-US" dirty="0"/>
          </a:p>
        </p:txBody>
      </p:sp>
      <p:sp>
        <p:nvSpPr>
          <p:cNvPr id="3" name="Subtitle 2"/>
          <p:cNvSpPr>
            <a:spLocks noGrp="1"/>
          </p:cNvSpPr>
          <p:nvPr>
            <p:ph type="subTitle" idx="1"/>
          </p:nvPr>
        </p:nvSpPr>
        <p:spPr>
          <a:xfrm>
            <a:off x="16002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5BDB1681-1849-4BDB-AC64-45970103A880}"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DED32AF4-554D-437E-BCBF-1B282ACA86C2}" type="slidenum">
              <a:rPr lang="en-US" altLang="en-US"/>
              <a:pPr>
                <a:defRPr/>
              </a:pPr>
              <a:t>‹#›</a:t>
            </a:fld>
            <a:endParaRPr lang="en-US" altLang="en-US"/>
          </a:p>
        </p:txBody>
      </p:sp>
    </p:spTree>
    <p:extLst>
      <p:ext uri="{BB962C8B-B14F-4D97-AF65-F5344CB8AC3E}">
        <p14:creationId xmlns:p14="http://schemas.microsoft.com/office/powerpoint/2010/main" val="1086561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BD6AB7-0145-4344-856A-17951CDD803D}"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D52D40BD-93C9-4452-BB23-998E577CE30F}" type="slidenum">
              <a:rPr lang="en-US" altLang="en-US"/>
              <a:pPr>
                <a:defRPr/>
              </a:pPr>
              <a:t>‹#›</a:t>
            </a:fld>
            <a:endParaRPr lang="en-US" altLang="en-US"/>
          </a:p>
        </p:txBody>
      </p:sp>
    </p:spTree>
    <p:extLst>
      <p:ext uri="{BB962C8B-B14F-4D97-AF65-F5344CB8AC3E}">
        <p14:creationId xmlns:p14="http://schemas.microsoft.com/office/powerpoint/2010/main" val="146460665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90599" y="4406900"/>
            <a:ext cx="7504113"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90599" y="2906713"/>
            <a:ext cx="7504113" cy="1500187"/>
          </a:xfrm>
        </p:spPr>
        <p:txBody>
          <a:bodyPr anchor="b"/>
          <a:lstStyle>
            <a:lvl1pPr marL="0" indent="0">
              <a:buNone/>
              <a:defRPr sz="2000">
                <a:solidFill>
                  <a:srgbClr val="00000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3FACD0D5-D964-4955-A239-5BC080CC0672}" type="datetime1">
              <a:rPr lang="en-US" altLang="en-US" smtClean="0"/>
              <a:t>11/29/2017</a:t>
            </a:fld>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6" name="Slide Number Placeholder 5"/>
          <p:cNvSpPr>
            <a:spLocks noGrp="1"/>
          </p:cNvSpPr>
          <p:nvPr>
            <p:ph type="sldNum" sz="quarter" idx="12"/>
          </p:nvPr>
        </p:nvSpPr>
        <p:spPr/>
        <p:txBody>
          <a:bodyPr/>
          <a:lstStyle>
            <a:lvl1pPr>
              <a:defRPr/>
            </a:lvl1pPr>
          </a:lstStyle>
          <a:p>
            <a:pPr>
              <a:defRPr/>
            </a:pPr>
            <a:fld id="{961EB34A-AE47-4AB1-B7D3-08286E97CD16}" type="slidenum">
              <a:rPr lang="en-US" altLang="en-US"/>
              <a:pPr>
                <a:defRPr/>
              </a:pPr>
              <a:t>‹#›</a:t>
            </a:fld>
            <a:endParaRPr lang="en-US" altLang="en-US"/>
          </a:p>
        </p:txBody>
      </p:sp>
    </p:spTree>
    <p:extLst>
      <p:ext uri="{BB962C8B-B14F-4D97-AF65-F5344CB8AC3E}">
        <p14:creationId xmlns:p14="http://schemas.microsoft.com/office/powerpoint/2010/main" val="69294214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00200"/>
            <a:ext cx="35052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7006B13-B199-41B2-8864-97DF0A20F1FE}" type="datetime1">
              <a:rPr lang="en-US" altLang="en-US" smtClean="0"/>
              <a:t>11/29/2017</a:t>
            </a:fld>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7" name="Slide Number Placeholder 5"/>
          <p:cNvSpPr>
            <a:spLocks noGrp="1"/>
          </p:cNvSpPr>
          <p:nvPr>
            <p:ph type="sldNum" sz="quarter" idx="12"/>
          </p:nvPr>
        </p:nvSpPr>
        <p:spPr/>
        <p:txBody>
          <a:bodyPr/>
          <a:lstStyle>
            <a:lvl1pPr>
              <a:defRPr/>
            </a:lvl1pPr>
          </a:lstStyle>
          <a:p>
            <a:pPr>
              <a:defRPr/>
            </a:pPr>
            <a:fld id="{D82A3867-7635-477E-911D-0B62C5A7C8E7}" type="slidenum">
              <a:rPr lang="en-US" altLang="en-US"/>
              <a:pPr>
                <a:defRPr/>
              </a:pPr>
              <a:t>‹#›</a:t>
            </a:fld>
            <a:endParaRPr lang="en-US" altLang="en-US"/>
          </a:p>
        </p:txBody>
      </p:sp>
    </p:spTree>
    <p:extLst>
      <p:ext uri="{BB962C8B-B14F-4D97-AF65-F5344CB8AC3E}">
        <p14:creationId xmlns:p14="http://schemas.microsoft.com/office/powerpoint/2010/main" val="16730868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90600" y="1535113"/>
            <a:ext cx="35067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90600" y="2174875"/>
            <a:ext cx="35067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543D42F-4970-4C34-859A-73A871A0E588}" type="datetime1">
              <a:rPr lang="en-US" altLang="en-US" smtClean="0"/>
              <a:t>11/29/2017</a:t>
            </a:fld>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ltLang="en-US"/>
              <a:t>AATCC TM16.3</a:t>
            </a:r>
          </a:p>
        </p:txBody>
      </p:sp>
      <p:sp>
        <p:nvSpPr>
          <p:cNvPr id="9" name="Slide Number Placeholder 5"/>
          <p:cNvSpPr>
            <a:spLocks noGrp="1"/>
          </p:cNvSpPr>
          <p:nvPr>
            <p:ph type="sldNum" sz="quarter" idx="12"/>
          </p:nvPr>
        </p:nvSpPr>
        <p:spPr/>
        <p:txBody>
          <a:bodyPr/>
          <a:lstStyle>
            <a:lvl1pPr>
              <a:defRPr/>
            </a:lvl1pPr>
          </a:lstStyle>
          <a:p>
            <a:pPr>
              <a:defRPr/>
            </a:pPr>
            <a:fld id="{FC7D4B98-1E84-4DD1-8E31-DEE5B58CE212}" type="slidenum">
              <a:rPr lang="en-US" altLang="en-US"/>
              <a:pPr>
                <a:defRPr/>
              </a:pPr>
              <a:t>‹#›</a:t>
            </a:fld>
            <a:endParaRPr lang="en-US" altLang="en-US"/>
          </a:p>
        </p:txBody>
      </p:sp>
    </p:spTree>
    <p:extLst>
      <p:ext uri="{BB962C8B-B14F-4D97-AF65-F5344CB8AC3E}">
        <p14:creationId xmlns:p14="http://schemas.microsoft.com/office/powerpoint/2010/main" val="4286256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0.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5" Type="http://schemas.openxmlformats.org/officeDocument/2006/relationships/image" Target="../media/image1.png"/><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image" Target="../media/image1.png"/><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8.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theme" Target="../theme/theme9.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image" Target="../media/image1.png"/><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762000"/>
            <a:ext cx="822960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A0D6E068-54C5-417E-913C-99853A6F57F3}"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ACC4313-A0BF-4876-A3D7-21921B2D1FD1}" type="slidenum">
              <a:rPr lang="en-US" altLang="en-US"/>
              <a:pPr>
                <a:defRPr/>
              </a:pPr>
              <a:t>‹#›</a:t>
            </a:fld>
            <a:endParaRPr lang="en-US" altLang="en-US"/>
          </a:p>
        </p:txBody>
      </p:sp>
      <p:pic>
        <p:nvPicPr>
          <p:cNvPr id="1031"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84" r:id="rId1"/>
    <p:sldLayoutId id="2147484685" r:id="rId2"/>
    <p:sldLayoutId id="2147484686" r:id="rId3"/>
    <p:sldLayoutId id="2147484687" r:id="rId4"/>
    <p:sldLayoutId id="2147484688" r:id="rId5"/>
    <p:sldLayoutId id="2147484689" r:id="rId6"/>
    <p:sldLayoutId id="2147484786" r:id="rId7"/>
    <p:sldLayoutId id="2147484690" r:id="rId8"/>
    <p:sldLayoutId id="2147484691" r:id="rId9"/>
    <p:sldLayoutId id="2147484692" r:id="rId10"/>
    <p:sldLayoutId id="2147484693" r:id="rId11"/>
    <p:sldLayoutId id="2147484694" r:id="rId12"/>
  </p:sldLayoutIdLst>
  <p:hf sldNum="0" hdr="0" dt="0"/>
  <p:txStyles>
    <p:titleStyle>
      <a:lvl1pPr algn="ctr" defTabSz="457200" rtl="0" eaLnBrk="0" fontAlgn="base" hangingPunct="0">
        <a:spcBef>
          <a:spcPct val="0"/>
        </a:spcBef>
        <a:spcAft>
          <a:spcPct val="0"/>
        </a:spcAft>
        <a:defRPr sz="4400" b="1" kern="1200">
          <a:solidFill>
            <a:srgbClr val="D13239"/>
          </a:solidFill>
          <a:latin typeface="Arial"/>
          <a:ea typeface="+mj-ea"/>
          <a:cs typeface="Arial"/>
        </a:defRPr>
      </a:lvl1pPr>
      <a:lvl2pPr algn="ctr" defTabSz="457200" rtl="0" eaLnBrk="0" fontAlgn="base" hangingPunct="0">
        <a:spcBef>
          <a:spcPct val="0"/>
        </a:spcBef>
        <a:spcAft>
          <a:spcPct val="0"/>
        </a:spcAft>
        <a:defRPr sz="4400" b="1">
          <a:solidFill>
            <a:srgbClr val="D13239"/>
          </a:solidFill>
          <a:latin typeface="Arial" charset="0"/>
          <a:cs typeface="Arial" charset="0"/>
        </a:defRPr>
      </a:lvl2pPr>
      <a:lvl3pPr algn="ctr" defTabSz="457200" rtl="0" eaLnBrk="0" fontAlgn="base" hangingPunct="0">
        <a:spcBef>
          <a:spcPct val="0"/>
        </a:spcBef>
        <a:spcAft>
          <a:spcPct val="0"/>
        </a:spcAft>
        <a:defRPr sz="4400" b="1">
          <a:solidFill>
            <a:srgbClr val="D13239"/>
          </a:solidFill>
          <a:latin typeface="Arial" charset="0"/>
          <a:cs typeface="Arial" charset="0"/>
        </a:defRPr>
      </a:lvl3pPr>
      <a:lvl4pPr algn="ctr" defTabSz="457200" rtl="0" eaLnBrk="0" fontAlgn="base" hangingPunct="0">
        <a:spcBef>
          <a:spcPct val="0"/>
        </a:spcBef>
        <a:spcAft>
          <a:spcPct val="0"/>
        </a:spcAft>
        <a:defRPr sz="4400" b="1">
          <a:solidFill>
            <a:srgbClr val="D13239"/>
          </a:solidFill>
          <a:latin typeface="Arial" charset="0"/>
          <a:cs typeface="Arial" charset="0"/>
        </a:defRPr>
      </a:lvl4pPr>
      <a:lvl5pPr algn="ctr" defTabSz="457200" rtl="0" eaLnBrk="0" fontAlgn="base" hangingPunct="0">
        <a:spcBef>
          <a:spcPct val="0"/>
        </a:spcBef>
        <a:spcAft>
          <a:spcPct val="0"/>
        </a:spcAft>
        <a:defRPr sz="4400" b="1">
          <a:solidFill>
            <a:srgbClr val="D13239"/>
          </a:solidFill>
          <a:latin typeface="Arial" charset="0"/>
          <a:cs typeface="Arial" charset="0"/>
        </a:defRPr>
      </a:lvl5pPr>
      <a:lvl6pPr marL="457200" algn="ctr" defTabSz="457200" rtl="0" fontAlgn="base">
        <a:spcBef>
          <a:spcPct val="0"/>
        </a:spcBef>
        <a:spcAft>
          <a:spcPct val="0"/>
        </a:spcAft>
        <a:defRPr sz="4400" b="1">
          <a:solidFill>
            <a:srgbClr val="D13239"/>
          </a:solidFill>
          <a:latin typeface="Arial" charset="0"/>
          <a:cs typeface="Arial" charset="0"/>
        </a:defRPr>
      </a:lvl6pPr>
      <a:lvl7pPr marL="914400" algn="ctr" defTabSz="457200" rtl="0" fontAlgn="base">
        <a:spcBef>
          <a:spcPct val="0"/>
        </a:spcBef>
        <a:spcAft>
          <a:spcPct val="0"/>
        </a:spcAft>
        <a:defRPr sz="4400" b="1">
          <a:solidFill>
            <a:srgbClr val="D13239"/>
          </a:solidFill>
          <a:latin typeface="Arial" charset="0"/>
          <a:cs typeface="Arial" charset="0"/>
        </a:defRPr>
      </a:lvl7pPr>
      <a:lvl8pPr marL="1371600" algn="ctr" defTabSz="457200" rtl="0" fontAlgn="base">
        <a:spcBef>
          <a:spcPct val="0"/>
        </a:spcBef>
        <a:spcAft>
          <a:spcPct val="0"/>
        </a:spcAft>
        <a:defRPr sz="4400" b="1">
          <a:solidFill>
            <a:srgbClr val="D13239"/>
          </a:solidFill>
          <a:latin typeface="Arial" charset="0"/>
          <a:cs typeface="Arial" charset="0"/>
        </a:defRPr>
      </a:lvl8pPr>
      <a:lvl9pPr marL="1828800" algn="ctr" defTabSz="457200" rtl="0" fontAlgn="base">
        <a:spcBef>
          <a:spcPct val="0"/>
        </a:spcBef>
        <a:spcAft>
          <a:spcPct val="0"/>
        </a:spcAft>
        <a:defRPr sz="4400" b="1">
          <a:solidFill>
            <a:srgbClr val="D13239"/>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42" name="Title Placeholder 1"/>
          <p:cNvSpPr>
            <a:spLocks noGrp="1"/>
          </p:cNvSpPr>
          <p:nvPr>
            <p:ph type="title"/>
          </p:nvPr>
        </p:nvSpPr>
        <p:spPr bwMode="auto">
          <a:xfrm>
            <a:off x="381000" y="274638"/>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Text Placeholder 2"/>
          <p:cNvSpPr>
            <a:spLocks noGrp="1"/>
          </p:cNvSpPr>
          <p:nvPr>
            <p:ph type="body" idx="1"/>
          </p:nvPr>
        </p:nvSpPr>
        <p:spPr bwMode="auto">
          <a:xfrm>
            <a:off x="381000" y="16002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90600" y="6356350"/>
            <a:ext cx="1600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35D3D420-FE65-4862-AD38-ABE4A3EE63D7}"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765053E-5D75-4CF8-9753-4BCB2DC9B5D8}" type="slidenum">
              <a:rPr lang="en-US" altLang="en-US"/>
              <a:pPr>
                <a:defRPr/>
              </a:pPr>
              <a:t>‹#›</a:t>
            </a:fld>
            <a:endParaRPr lang="en-US" altLang="en-US"/>
          </a:p>
        </p:txBody>
      </p:sp>
      <p:pic>
        <p:nvPicPr>
          <p:cNvPr id="10247"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038" y="62484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800" r:id="rId7"/>
    <p:sldLayoutId id="2147484782" r:id="rId8"/>
    <p:sldLayoutId id="2147484783" r:id="rId9"/>
    <p:sldLayoutId id="2147484784" r:id="rId10"/>
    <p:sldLayoutId id="2147484785" r:id="rId11"/>
    <p:sldLayoutId id="2147484801" r:id="rId12"/>
  </p:sldLayoutIdLst>
  <p:hf sldNum="0" hdr="0" dt="0"/>
  <p:txStyles>
    <p:titleStyle>
      <a:lvl1pPr algn="ctr" defTabSz="457200" rtl="0" eaLnBrk="0" fontAlgn="base" hangingPunct="0">
        <a:spcBef>
          <a:spcPct val="0"/>
        </a:spcBef>
        <a:spcAft>
          <a:spcPct val="0"/>
        </a:spcAft>
        <a:defRPr sz="4400" b="1" kern="1200">
          <a:solidFill>
            <a:srgbClr val="0055B8"/>
          </a:solidFill>
          <a:latin typeface="Arial"/>
          <a:ea typeface="+mj-ea"/>
          <a:cs typeface="Arial"/>
        </a:defRPr>
      </a:lvl1pPr>
      <a:lvl2pPr algn="ctr" defTabSz="457200" rtl="0" eaLnBrk="0" fontAlgn="base" hangingPunct="0">
        <a:spcBef>
          <a:spcPct val="0"/>
        </a:spcBef>
        <a:spcAft>
          <a:spcPct val="0"/>
        </a:spcAft>
        <a:defRPr sz="4400" b="1">
          <a:solidFill>
            <a:srgbClr val="0055B8"/>
          </a:solidFill>
          <a:latin typeface="Arial" charset="0"/>
          <a:cs typeface="Arial" charset="0"/>
        </a:defRPr>
      </a:lvl2pPr>
      <a:lvl3pPr algn="ctr" defTabSz="457200" rtl="0" eaLnBrk="0" fontAlgn="base" hangingPunct="0">
        <a:spcBef>
          <a:spcPct val="0"/>
        </a:spcBef>
        <a:spcAft>
          <a:spcPct val="0"/>
        </a:spcAft>
        <a:defRPr sz="4400" b="1">
          <a:solidFill>
            <a:srgbClr val="0055B8"/>
          </a:solidFill>
          <a:latin typeface="Arial" charset="0"/>
          <a:cs typeface="Arial" charset="0"/>
        </a:defRPr>
      </a:lvl3pPr>
      <a:lvl4pPr algn="ctr" defTabSz="457200" rtl="0" eaLnBrk="0" fontAlgn="base" hangingPunct="0">
        <a:spcBef>
          <a:spcPct val="0"/>
        </a:spcBef>
        <a:spcAft>
          <a:spcPct val="0"/>
        </a:spcAft>
        <a:defRPr sz="4400" b="1">
          <a:solidFill>
            <a:srgbClr val="0055B8"/>
          </a:solidFill>
          <a:latin typeface="Arial" charset="0"/>
          <a:cs typeface="Arial" charset="0"/>
        </a:defRPr>
      </a:lvl4pPr>
      <a:lvl5pPr algn="ctr" defTabSz="457200" rtl="0" eaLnBrk="0" fontAlgn="base" hangingPunct="0">
        <a:spcBef>
          <a:spcPct val="0"/>
        </a:spcBef>
        <a:spcAft>
          <a:spcPct val="0"/>
        </a:spcAft>
        <a:defRPr sz="4400" b="1">
          <a:solidFill>
            <a:srgbClr val="0055B8"/>
          </a:solidFill>
          <a:latin typeface="Arial" charset="0"/>
          <a:cs typeface="Arial" charset="0"/>
        </a:defRPr>
      </a:lvl5pPr>
      <a:lvl6pPr marL="457200" algn="ctr" defTabSz="457200" rtl="0" fontAlgn="base">
        <a:spcBef>
          <a:spcPct val="0"/>
        </a:spcBef>
        <a:spcAft>
          <a:spcPct val="0"/>
        </a:spcAft>
        <a:defRPr sz="4400" b="1">
          <a:solidFill>
            <a:srgbClr val="0055B8"/>
          </a:solidFill>
          <a:latin typeface="Arial" charset="0"/>
          <a:cs typeface="Arial" charset="0"/>
        </a:defRPr>
      </a:lvl6pPr>
      <a:lvl7pPr marL="914400" algn="ctr" defTabSz="457200" rtl="0" fontAlgn="base">
        <a:spcBef>
          <a:spcPct val="0"/>
        </a:spcBef>
        <a:spcAft>
          <a:spcPct val="0"/>
        </a:spcAft>
        <a:defRPr sz="4400" b="1">
          <a:solidFill>
            <a:srgbClr val="0055B8"/>
          </a:solidFill>
          <a:latin typeface="Arial" charset="0"/>
          <a:cs typeface="Arial" charset="0"/>
        </a:defRPr>
      </a:lvl7pPr>
      <a:lvl8pPr marL="1371600" algn="ctr" defTabSz="457200" rtl="0" fontAlgn="base">
        <a:spcBef>
          <a:spcPct val="0"/>
        </a:spcBef>
        <a:spcAft>
          <a:spcPct val="0"/>
        </a:spcAft>
        <a:defRPr sz="4400" b="1">
          <a:solidFill>
            <a:srgbClr val="0055B8"/>
          </a:solidFill>
          <a:latin typeface="Arial" charset="0"/>
          <a:cs typeface="Arial" charset="0"/>
        </a:defRPr>
      </a:lvl8pPr>
      <a:lvl9pPr marL="1828800" algn="ctr" defTabSz="457200" rtl="0" fontAlgn="base">
        <a:spcBef>
          <a:spcPct val="0"/>
        </a:spcBef>
        <a:spcAft>
          <a:spcPct val="0"/>
        </a:spcAft>
        <a:defRPr sz="4400" b="1">
          <a:solidFill>
            <a:srgbClr val="0055B8"/>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 pos="27000">
                <a:schemeClr val="accent1">
                  <a:shade val="51000"/>
                  <a:satMod val="130000"/>
                </a:schemeClr>
              </a:gs>
            </a:gsLst>
          </a:gra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
        <p:nvSpPr>
          <p:cNvPr id="2051" name="Title Placeholder 1"/>
          <p:cNvSpPr>
            <a:spLocks noGrp="1"/>
          </p:cNvSpPr>
          <p:nvPr>
            <p:ph type="title"/>
          </p:nvPr>
        </p:nvSpPr>
        <p:spPr bwMode="auto">
          <a:xfrm>
            <a:off x="457200" y="685800"/>
            <a:ext cx="822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2"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3ECF720F-4BD9-4CD2-981C-F7CE8F8F68B0}"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B2350F3-565E-4A3E-881C-DFC9F61AAB75}" type="slidenum">
              <a:rPr lang="en-US" altLang="en-US"/>
              <a:pPr>
                <a:defRPr/>
              </a:pPr>
              <a:t>‹#›</a:t>
            </a:fld>
            <a:endParaRPr lang="en-US" altLang="en-US"/>
          </a:p>
        </p:txBody>
      </p:sp>
      <p:pic>
        <p:nvPicPr>
          <p:cNvPr id="2056"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695" r:id="rId1"/>
    <p:sldLayoutId id="2147484696" r:id="rId2"/>
    <p:sldLayoutId id="2147484697" r:id="rId3"/>
    <p:sldLayoutId id="2147484698" r:id="rId4"/>
    <p:sldLayoutId id="2147484699" r:id="rId5"/>
    <p:sldLayoutId id="2147484700" r:id="rId6"/>
    <p:sldLayoutId id="2147484787" r:id="rId7"/>
    <p:sldLayoutId id="2147484701" r:id="rId8"/>
    <p:sldLayoutId id="2147484702" r:id="rId9"/>
    <p:sldLayoutId id="2147484703" r:id="rId10"/>
    <p:sldLayoutId id="2147484704" r:id="rId11"/>
    <p:sldLayoutId id="2147484788" r:id="rId12"/>
  </p:sldLayoutIdLst>
  <p:hf sldNum="0" hdr="0" dt="0"/>
  <p:txStyles>
    <p:titleStyle>
      <a:lvl1pPr algn="ctr" defTabSz="457200" rtl="0" eaLnBrk="0" fontAlgn="base" hangingPunct="0">
        <a:spcBef>
          <a:spcPct val="0"/>
        </a:spcBef>
        <a:spcAft>
          <a:spcPct val="0"/>
        </a:spcAft>
        <a:defRPr sz="4400" b="1" kern="1200">
          <a:solidFill>
            <a:schemeClr val="bg1"/>
          </a:solidFill>
          <a:latin typeface="Arial"/>
          <a:ea typeface="+mj-ea"/>
          <a:cs typeface="Arial"/>
        </a:defRPr>
      </a:lvl1pPr>
      <a:lvl2pPr algn="ctr" defTabSz="457200" rtl="0" eaLnBrk="0" fontAlgn="base" hangingPunct="0">
        <a:spcBef>
          <a:spcPct val="0"/>
        </a:spcBef>
        <a:spcAft>
          <a:spcPct val="0"/>
        </a:spcAft>
        <a:defRPr sz="4400" b="1">
          <a:solidFill>
            <a:schemeClr val="bg1"/>
          </a:solidFill>
          <a:latin typeface="Arial" charset="0"/>
          <a:cs typeface="Arial" charset="0"/>
        </a:defRPr>
      </a:lvl2pPr>
      <a:lvl3pPr algn="ctr" defTabSz="457200" rtl="0" eaLnBrk="0" fontAlgn="base" hangingPunct="0">
        <a:spcBef>
          <a:spcPct val="0"/>
        </a:spcBef>
        <a:spcAft>
          <a:spcPct val="0"/>
        </a:spcAft>
        <a:defRPr sz="4400" b="1">
          <a:solidFill>
            <a:schemeClr val="bg1"/>
          </a:solidFill>
          <a:latin typeface="Arial" charset="0"/>
          <a:cs typeface="Arial" charset="0"/>
        </a:defRPr>
      </a:lvl3pPr>
      <a:lvl4pPr algn="ctr" defTabSz="457200" rtl="0" eaLnBrk="0" fontAlgn="base" hangingPunct="0">
        <a:spcBef>
          <a:spcPct val="0"/>
        </a:spcBef>
        <a:spcAft>
          <a:spcPct val="0"/>
        </a:spcAft>
        <a:defRPr sz="4400" b="1">
          <a:solidFill>
            <a:schemeClr val="bg1"/>
          </a:solidFill>
          <a:latin typeface="Arial" charset="0"/>
          <a:cs typeface="Arial" charset="0"/>
        </a:defRPr>
      </a:lvl4pPr>
      <a:lvl5pPr algn="ctr" defTabSz="457200" rtl="0" eaLnBrk="0" fontAlgn="base" hangingPunct="0">
        <a:spcBef>
          <a:spcPct val="0"/>
        </a:spcBef>
        <a:spcAft>
          <a:spcPct val="0"/>
        </a:spcAft>
        <a:defRPr sz="4400" b="1">
          <a:solidFill>
            <a:schemeClr val="bg1"/>
          </a:solidFill>
          <a:latin typeface="Arial" charset="0"/>
          <a:cs typeface="Arial" charset="0"/>
        </a:defRPr>
      </a:lvl5pPr>
      <a:lvl6pPr marL="457200" algn="ctr" defTabSz="457200" rtl="0" fontAlgn="base">
        <a:spcBef>
          <a:spcPct val="0"/>
        </a:spcBef>
        <a:spcAft>
          <a:spcPct val="0"/>
        </a:spcAft>
        <a:defRPr sz="4400" b="1">
          <a:solidFill>
            <a:schemeClr val="bg1"/>
          </a:solidFill>
          <a:latin typeface="Arial" charset="0"/>
          <a:cs typeface="Arial" charset="0"/>
        </a:defRPr>
      </a:lvl6pPr>
      <a:lvl7pPr marL="914400" algn="ctr" defTabSz="457200" rtl="0" fontAlgn="base">
        <a:spcBef>
          <a:spcPct val="0"/>
        </a:spcBef>
        <a:spcAft>
          <a:spcPct val="0"/>
        </a:spcAft>
        <a:defRPr sz="4400" b="1">
          <a:solidFill>
            <a:schemeClr val="bg1"/>
          </a:solidFill>
          <a:latin typeface="Arial" charset="0"/>
          <a:cs typeface="Arial" charset="0"/>
        </a:defRPr>
      </a:lvl7pPr>
      <a:lvl8pPr marL="1371600" algn="ctr" defTabSz="457200" rtl="0" fontAlgn="base">
        <a:spcBef>
          <a:spcPct val="0"/>
        </a:spcBef>
        <a:spcAft>
          <a:spcPct val="0"/>
        </a:spcAft>
        <a:defRPr sz="4400" b="1">
          <a:solidFill>
            <a:schemeClr val="bg1"/>
          </a:solidFill>
          <a:latin typeface="Arial" charset="0"/>
          <a:cs typeface="Arial" charset="0"/>
        </a:defRPr>
      </a:lvl8pPr>
      <a:lvl9pPr marL="1828800" algn="ctr" defTabSz="457200" rtl="0" fontAlgn="base">
        <a:spcBef>
          <a:spcPct val="0"/>
        </a:spcBef>
        <a:spcAft>
          <a:spcPct val="0"/>
        </a:spcAft>
        <a:defRPr sz="4400" b="1">
          <a:solidFill>
            <a:schemeClr val="bg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FFFFFF"/>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990600" y="274638"/>
            <a:ext cx="7696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990600" y="1600200"/>
            <a:ext cx="7696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90600" y="6356350"/>
            <a:ext cx="1600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1093931-3DDC-4482-A852-1111FB395EF3}"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ABC56AB-2FD2-4AAA-B88D-663BC036A019}" type="slidenum">
              <a:rPr lang="en-US" altLang="en-US"/>
              <a:pPr>
                <a:defRPr/>
              </a:pPr>
              <a:t>‹#›</a:t>
            </a:fld>
            <a:endParaRPr lang="en-US" altLang="en-US"/>
          </a:p>
        </p:txBody>
      </p:sp>
      <p:sp>
        <p:nvSpPr>
          <p:cNvPr id="7" name="Rectangle 6"/>
          <p:cNvSpPr/>
          <p:nvPr/>
        </p:nvSpPr>
        <p:spPr>
          <a:xfrm>
            <a:off x="0" y="0"/>
            <a:ext cx="877888" cy="6858000"/>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 pos="27000">
                <a:schemeClr val="accent1">
                  <a:shade val="51000"/>
                  <a:satMod val="130000"/>
                </a:schemeClr>
              </a:gs>
            </a:gsLst>
          </a:gra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pic>
        <p:nvPicPr>
          <p:cNvPr id="3080"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05" r:id="rId1"/>
    <p:sldLayoutId id="2147484706" r:id="rId2"/>
    <p:sldLayoutId id="2147484707" r:id="rId3"/>
    <p:sldLayoutId id="2147484708" r:id="rId4"/>
    <p:sldLayoutId id="2147484709" r:id="rId5"/>
    <p:sldLayoutId id="2147484710" r:id="rId6"/>
    <p:sldLayoutId id="2147484789" r:id="rId7"/>
    <p:sldLayoutId id="2147484711" r:id="rId8"/>
    <p:sldLayoutId id="2147484712" r:id="rId9"/>
    <p:sldLayoutId id="2147484713" r:id="rId10"/>
    <p:sldLayoutId id="2147484714" r:id="rId11"/>
    <p:sldLayoutId id="2147484790" r:id="rId12"/>
  </p:sldLayoutIdLst>
  <p:hf sldNum="0" hdr="0" dt="0"/>
  <p:txStyles>
    <p:titleStyle>
      <a:lvl1pPr algn="ctr" defTabSz="457200" rtl="0" eaLnBrk="0" fontAlgn="base" hangingPunct="0">
        <a:spcBef>
          <a:spcPct val="0"/>
        </a:spcBef>
        <a:spcAft>
          <a:spcPct val="0"/>
        </a:spcAft>
        <a:defRPr sz="4400" b="1" kern="1200">
          <a:solidFill>
            <a:schemeClr val="tx1"/>
          </a:solidFill>
          <a:latin typeface="Arial"/>
          <a:ea typeface="+mj-ea"/>
          <a:cs typeface="Arial"/>
        </a:defRPr>
      </a:lvl1pPr>
      <a:lvl2pPr algn="ctr" defTabSz="457200" rtl="0" eaLnBrk="0" fontAlgn="base" hangingPunct="0">
        <a:spcBef>
          <a:spcPct val="0"/>
        </a:spcBef>
        <a:spcAft>
          <a:spcPct val="0"/>
        </a:spcAft>
        <a:defRPr sz="4400" b="1">
          <a:solidFill>
            <a:schemeClr val="tx1"/>
          </a:solidFill>
          <a:latin typeface="Arial" charset="0"/>
          <a:cs typeface="Arial" charset="0"/>
        </a:defRPr>
      </a:lvl2pPr>
      <a:lvl3pPr algn="ctr" defTabSz="457200" rtl="0" eaLnBrk="0" fontAlgn="base" hangingPunct="0">
        <a:spcBef>
          <a:spcPct val="0"/>
        </a:spcBef>
        <a:spcAft>
          <a:spcPct val="0"/>
        </a:spcAft>
        <a:defRPr sz="4400" b="1">
          <a:solidFill>
            <a:schemeClr val="tx1"/>
          </a:solidFill>
          <a:latin typeface="Arial" charset="0"/>
          <a:cs typeface="Arial" charset="0"/>
        </a:defRPr>
      </a:lvl3pPr>
      <a:lvl4pPr algn="ctr" defTabSz="457200" rtl="0" eaLnBrk="0" fontAlgn="base" hangingPunct="0">
        <a:spcBef>
          <a:spcPct val="0"/>
        </a:spcBef>
        <a:spcAft>
          <a:spcPct val="0"/>
        </a:spcAft>
        <a:defRPr sz="4400" b="1">
          <a:solidFill>
            <a:schemeClr val="tx1"/>
          </a:solidFill>
          <a:latin typeface="Arial" charset="0"/>
          <a:cs typeface="Arial" charset="0"/>
        </a:defRPr>
      </a:lvl4pPr>
      <a:lvl5pPr algn="ctr" defTabSz="457200" rtl="0" eaLnBrk="0" fontAlgn="base" hangingPunct="0">
        <a:spcBef>
          <a:spcPct val="0"/>
        </a:spcBef>
        <a:spcAft>
          <a:spcPct val="0"/>
        </a:spcAft>
        <a:defRPr sz="4400" b="1">
          <a:solidFill>
            <a:schemeClr val="tx1"/>
          </a:solidFill>
          <a:latin typeface="Arial" charset="0"/>
          <a:cs typeface="Arial" charset="0"/>
        </a:defRPr>
      </a:lvl5pPr>
      <a:lvl6pPr marL="457200" algn="ctr" defTabSz="457200" rtl="0" fontAlgn="base">
        <a:spcBef>
          <a:spcPct val="0"/>
        </a:spcBef>
        <a:spcAft>
          <a:spcPct val="0"/>
        </a:spcAft>
        <a:defRPr sz="4400" b="1">
          <a:solidFill>
            <a:schemeClr val="tx1"/>
          </a:solidFill>
          <a:latin typeface="Arial" charset="0"/>
          <a:cs typeface="Arial" charset="0"/>
        </a:defRPr>
      </a:lvl6pPr>
      <a:lvl7pPr marL="914400" algn="ctr" defTabSz="457200" rtl="0" fontAlgn="base">
        <a:spcBef>
          <a:spcPct val="0"/>
        </a:spcBef>
        <a:spcAft>
          <a:spcPct val="0"/>
        </a:spcAft>
        <a:defRPr sz="4400" b="1">
          <a:solidFill>
            <a:schemeClr val="tx1"/>
          </a:solidFill>
          <a:latin typeface="Arial" charset="0"/>
          <a:cs typeface="Arial" charset="0"/>
        </a:defRPr>
      </a:lvl7pPr>
      <a:lvl8pPr marL="1371600" algn="ctr" defTabSz="457200" rtl="0" fontAlgn="base">
        <a:spcBef>
          <a:spcPct val="0"/>
        </a:spcBef>
        <a:spcAft>
          <a:spcPct val="0"/>
        </a:spcAft>
        <a:defRPr sz="4400" b="1">
          <a:solidFill>
            <a:schemeClr val="tx1"/>
          </a:solidFill>
          <a:latin typeface="Arial" charset="0"/>
          <a:cs typeface="Arial" charset="0"/>
        </a:defRPr>
      </a:lvl8pPr>
      <a:lvl9pPr marL="1828800" algn="ctr" defTabSz="457200" rtl="0" fontAlgn="base">
        <a:spcBef>
          <a:spcPct val="0"/>
        </a:spcBef>
        <a:spcAft>
          <a:spcPct val="0"/>
        </a:spcAft>
        <a:defRPr sz="4400" b="1">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 pos="27000">
                <a:schemeClr val="accent1">
                  <a:shade val="51000"/>
                  <a:satMod val="130000"/>
                </a:schemeClr>
              </a:gs>
            </a:gsLst>
          </a:gra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sp>
        <p:nvSpPr>
          <p:cNvPr id="4099" name="Title Placeholder 1"/>
          <p:cNvSpPr>
            <a:spLocks noGrp="1"/>
          </p:cNvSpPr>
          <p:nvPr>
            <p:ph type="title"/>
          </p:nvPr>
        </p:nvSpPr>
        <p:spPr bwMode="auto">
          <a:xfrm>
            <a:off x="457200" y="685800"/>
            <a:ext cx="822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0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E11145DF-CBE6-4D57-A82D-CF7E35C56C4A}"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B05F551E-DEDB-49C5-BD1C-DC70F0C5C413}" type="slidenum">
              <a:rPr lang="en-US" altLang="en-US"/>
              <a:pPr>
                <a:defRPr/>
              </a:pPr>
              <a:t>‹#›</a:t>
            </a:fld>
            <a:endParaRPr lang="en-US" altLang="en-US"/>
          </a:p>
        </p:txBody>
      </p:sp>
      <p:pic>
        <p:nvPicPr>
          <p:cNvPr id="4104"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5" name="TextBox 8"/>
          <p:cNvSpPr txBox="1">
            <a:spLocks noChangeArrowheads="1"/>
          </p:cNvSpPr>
          <p:nvPr/>
        </p:nvSpPr>
        <p:spPr bwMode="auto">
          <a:xfrm>
            <a:off x="914400" y="152400"/>
            <a:ext cx="777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600">
                <a:solidFill>
                  <a:schemeClr val="bg1"/>
                </a:solidFill>
              </a:rPr>
              <a:t>Association of Textile, Apparel and Materials Professionals</a:t>
            </a:r>
          </a:p>
        </p:txBody>
      </p:sp>
    </p:spTree>
  </p:cSld>
  <p:clrMap bg1="lt1" tx1="dk1" bg2="lt2" tx2="dk2" accent1="accent1" accent2="accent2" accent3="accent3" accent4="accent4" accent5="accent5" accent6="accent6" hlink="hlink" folHlink="folHlink"/>
  <p:sldLayoutIdLst>
    <p:sldLayoutId id="2147484715" r:id="rId1"/>
    <p:sldLayoutId id="2147484716" r:id="rId2"/>
    <p:sldLayoutId id="2147484717" r:id="rId3"/>
    <p:sldLayoutId id="2147484718" r:id="rId4"/>
    <p:sldLayoutId id="2147484719" r:id="rId5"/>
    <p:sldLayoutId id="2147484720" r:id="rId6"/>
    <p:sldLayoutId id="2147484791" r:id="rId7"/>
    <p:sldLayoutId id="2147484721" r:id="rId8"/>
    <p:sldLayoutId id="2147484722" r:id="rId9"/>
    <p:sldLayoutId id="2147484723" r:id="rId10"/>
    <p:sldLayoutId id="2147484724" r:id="rId11"/>
    <p:sldLayoutId id="2147484792" r:id="rId12"/>
    <p:sldLayoutId id="2147484793" r:id="rId13"/>
  </p:sldLayoutIdLst>
  <p:hf sldNum="0" hdr="0" dt="0"/>
  <p:txStyles>
    <p:titleStyle>
      <a:lvl1pPr algn="ctr" defTabSz="457200" rtl="0" eaLnBrk="0" fontAlgn="base" hangingPunct="0">
        <a:spcBef>
          <a:spcPct val="0"/>
        </a:spcBef>
        <a:spcAft>
          <a:spcPct val="0"/>
        </a:spcAft>
        <a:defRPr sz="4400" b="1" kern="1200">
          <a:solidFill>
            <a:schemeClr val="bg1"/>
          </a:solidFill>
          <a:latin typeface="Arial"/>
          <a:ea typeface="+mj-ea"/>
          <a:cs typeface="Arial"/>
        </a:defRPr>
      </a:lvl1pPr>
      <a:lvl2pPr algn="ctr" defTabSz="457200" rtl="0" eaLnBrk="0" fontAlgn="base" hangingPunct="0">
        <a:spcBef>
          <a:spcPct val="0"/>
        </a:spcBef>
        <a:spcAft>
          <a:spcPct val="0"/>
        </a:spcAft>
        <a:defRPr sz="4400" b="1">
          <a:solidFill>
            <a:schemeClr val="bg1"/>
          </a:solidFill>
          <a:latin typeface="Arial" charset="0"/>
          <a:cs typeface="Arial" charset="0"/>
        </a:defRPr>
      </a:lvl2pPr>
      <a:lvl3pPr algn="ctr" defTabSz="457200" rtl="0" eaLnBrk="0" fontAlgn="base" hangingPunct="0">
        <a:spcBef>
          <a:spcPct val="0"/>
        </a:spcBef>
        <a:spcAft>
          <a:spcPct val="0"/>
        </a:spcAft>
        <a:defRPr sz="4400" b="1">
          <a:solidFill>
            <a:schemeClr val="bg1"/>
          </a:solidFill>
          <a:latin typeface="Arial" charset="0"/>
          <a:cs typeface="Arial" charset="0"/>
        </a:defRPr>
      </a:lvl3pPr>
      <a:lvl4pPr algn="ctr" defTabSz="457200" rtl="0" eaLnBrk="0" fontAlgn="base" hangingPunct="0">
        <a:spcBef>
          <a:spcPct val="0"/>
        </a:spcBef>
        <a:spcAft>
          <a:spcPct val="0"/>
        </a:spcAft>
        <a:defRPr sz="4400" b="1">
          <a:solidFill>
            <a:schemeClr val="bg1"/>
          </a:solidFill>
          <a:latin typeface="Arial" charset="0"/>
          <a:cs typeface="Arial" charset="0"/>
        </a:defRPr>
      </a:lvl4pPr>
      <a:lvl5pPr algn="ctr" defTabSz="457200" rtl="0" eaLnBrk="0" fontAlgn="base" hangingPunct="0">
        <a:spcBef>
          <a:spcPct val="0"/>
        </a:spcBef>
        <a:spcAft>
          <a:spcPct val="0"/>
        </a:spcAft>
        <a:defRPr sz="4400" b="1">
          <a:solidFill>
            <a:schemeClr val="bg1"/>
          </a:solidFill>
          <a:latin typeface="Arial" charset="0"/>
          <a:cs typeface="Arial" charset="0"/>
        </a:defRPr>
      </a:lvl5pPr>
      <a:lvl6pPr marL="457200" algn="ctr" defTabSz="457200" rtl="0" fontAlgn="base">
        <a:spcBef>
          <a:spcPct val="0"/>
        </a:spcBef>
        <a:spcAft>
          <a:spcPct val="0"/>
        </a:spcAft>
        <a:defRPr sz="4400" b="1">
          <a:solidFill>
            <a:schemeClr val="bg1"/>
          </a:solidFill>
          <a:latin typeface="Arial" charset="0"/>
          <a:cs typeface="Arial" charset="0"/>
        </a:defRPr>
      </a:lvl6pPr>
      <a:lvl7pPr marL="914400" algn="ctr" defTabSz="457200" rtl="0" fontAlgn="base">
        <a:spcBef>
          <a:spcPct val="0"/>
        </a:spcBef>
        <a:spcAft>
          <a:spcPct val="0"/>
        </a:spcAft>
        <a:defRPr sz="4400" b="1">
          <a:solidFill>
            <a:schemeClr val="bg1"/>
          </a:solidFill>
          <a:latin typeface="Arial" charset="0"/>
          <a:cs typeface="Arial" charset="0"/>
        </a:defRPr>
      </a:lvl7pPr>
      <a:lvl8pPr marL="1371600" algn="ctr" defTabSz="457200" rtl="0" fontAlgn="base">
        <a:spcBef>
          <a:spcPct val="0"/>
        </a:spcBef>
        <a:spcAft>
          <a:spcPct val="0"/>
        </a:spcAft>
        <a:defRPr sz="4400" b="1">
          <a:solidFill>
            <a:schemeClr val="bg1"/>
          </a:solidFill>
          <a:latin typeface="Arial" charset="0"/>
          <a:cs typeface="Arial" charset="0"/>
        </a:defRPr>
      </a:lvl8pPr>
      <a:lvl9pPr marL="1828800" algn="ctr" defTabSz="457200" rtl="0" fontAlgn="base">
        <a:spcBef>
          <a:spcPct val="0"/>
        </a:spcBef>
        <a:spcAft>
          <a:spcPct val="0"/>
        </a:spcAft>
        <a:defRPr sz="4400" b="1">
          <a:solidFill>
            <a:schemeClr val="bg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rgbClr val="FFFFFF"/>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rgbClr val="FFFFFF"/>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rgbClr val="FFFFFF"/>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685800"/>
            <a:ext cx="8229600"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661BAF3A-5EBE-4DFD-854D-32477BA9B504}"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2FF39615-E2AC-40F9-A54D-49B222956DC8}" type="slidenum">
              <a:rPr lang="en-US" altLang="en-US"/>
              <a:pPr>
                <a:defRPr/>
              </a:pPr>
              <a:t>‹#›</a:t>
            </a:fld>
            <a:endParaRPr lang="en-US" altLang="en-US"/>
          </a:p>
        </p:txBody>
      </p:sp>
      <p:pic>
        <p:nvPicPr>
          <p:cNvPr id="5127"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8" name="TextBox 7"/>
          <p:cNvSpPr txBox="1">
            <a:spLocks noChangeArrowheads="1"/>
          </p:cNvSpPr>
          <p:nvPr/>
        </p:nvSpPr>
        <p:spPr bwMode="auto">
          <a:xfrm>
            <a:off x="914400" y="152400"/>
            <a:ext cx="777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600"/>
              <a:t>Association of Textile, Apparel and Materials Professionals</a:t>
            </a:r>
          </a:p>
        </p:txBody>
      </p:sp>
    </p:spTree>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94" r:id="rId7"/>
    <p:sldLayoutId id="2147484731" r:id="rId8"/>
    <p:sldLayoutId id="2147484732" r:id="rId9"/>
    <p:sldLayoutId id="2147484733" r:id="rId10"/>
    <p:sldLayoutId id="2147484734" r:id="rId11"/>
  </p:sldLayoutIdLst>
  <p:hf sldNum="0" hdr="0" dt="0"/>
  <p:txStyles>
    <p:titleStyle>
      <a:lvl1pPr algn="ctr" defTabSz="457200" rtl="0" eaLnBrk="0" fontAlgn="base" hangingPunct="0">
        <a:spcBef>
          <a:spcPct val="0"/>
        </a:spcBef>
        <a:spcAft>
          <a:spcPct val="0"/>
        </a:spcAft>
        <a:defRPr sz="4400" b="1" kern="1200">
          <a:solidFill>
            <a:srgbClr val="D13239"/>
          </a:solidFill>
          <a:latin typeface="Arial"/>
          <a:ea typeface="+mj-ea"/>
          <a:cs typeface="Arial"/>
        </a:defRPr>
      </a:lvl1pPr>
      <a:lvl2pPr algn="ctr" defTabSz="457200" rtl="0" eaLnBrk="0" fontAlgn="base" hangingPunct="0">
        <a:spcBef>
          <a:spcPct val="0"/>
        </a:spcBef>
        <a:spcAft>
          <a:spcPct val="0"/>
        </a:spcAft>
        <a:defRPr sz="4400" b="1">
          <a:solidFill>
            <a:srgbClr val="D13239"/>
          </a:solidFill>
          <a:latin typeface="Arial" charset="0"/>
          <a:cs typeface="Arial" charset="0"/>
        </a:defRPr>
      </a:lvl2pPr>
      <a:lvl3pPr algn="ctr" defTabSz="457200" rtl="0" eaLnBrk="0" fontAlgn="base" hangingPunct="0">
        <a:spcBef>
          <a:spcPct val="0"/>
        </a:spcBef>
        <a:spcAft>
          <a:spcPct val="0"/>
        </a:spcAft>
        <a:defRPr sz="4400" b="1">
          <a:solidFill>
            <a:srgbClr val="D13239"/>
          </a:solidFill>
          <a:latin typeface="Arial" charset="0"/>
          <a:cs typeface="Arial" charset="0"/>
        </a:defRPr>
      </a:lvl3pPr>
      <a:lvl4pPr algn="ctr" defTabSz="457200" rtl="0" eaLnBrk="0" fontAlgn="base" hangingPunct="0">
        <a:spcBef>
          <a:spcPct val="0"/>
        </a:spcBef>
        <a:spcAft>
          <a:spcPct val="0"/>
        </a:spcAft>
        <a:defRPr sz="4400" b="1">
          <a:solidFill>
            <a:srgbClr val="D13239"/>
          </a:solidFill>
          <a:latin typeface="Arial" charset="0"/>
          <a:cs typeface="Arial" charset="0"/>
        </a:defRPr>
      </a:lvl4pPr>
      <a:lvl5pPr algn="ctr" defTabSz="457200" rtl="0" eaLnBrk="0" fontAlgn="base" hangingPunct="0">
        <a:spcBef>
          <a:spcPct val="0"/>
        </a:spcBef>
        <a:spcAft>
          <a:spcPct val="0"/>
        </a:spcAft>
        <a:defRPr sz="4400" b="1">
          <a:solidFill>
            <a:srgbClr val="D13239"/>
          </a:solidFill>
          <a:latin typeface="Arial" charset="0"/>
          <a:cs typeface="Arial" charset="0"/>
        </a:defRPr>
      </a:lvl5pPr>
      <a:lvl6pPr marL="457200" algn="ctr" defTabSz="457200" rtl="0" fontAlgn="base">
        <a:spcBef>
          <a:spcPct val="0"/>
        </a:spcBef>
        <a:spcAft>
          <a:spcPct val="0"/>
        </a:spcAft>
        <a:defRPr sz="4400" b="1">
          <a:solidFill>
            <a:srgbClr val="D13239"/>
          </a:solidFill>
          <a:latin typeface="Arial" charset="0"/>
          <a:cs typeface="Arial" charset="0"/>
        </a:defRPr>
      </a:lvl6pPr>
      <a:lvl7pPr marL="914400" algn="ctr" defTabSz="457200" rtl="0" fontAlgn="base">
        <a:spcBef>
          <a:spcPct val="0"/>
        </a:spcBef>
        <a:spcAft>
          <a:spcPct val="0"/>
        </a:spcAft>
        <a:defRPr sz="4400" b="1">
          <a:solidFill>
            <a:srgbClr val="D13239"/>
          </a:solidFill>
          <a:latin typeface="Arial" charset="0"/>
          <a:cs typeface="Arial" charset="0"/>
        </a:defRPr>
      </a:lvl7pPr>
      <a:lvl8pPr marL="1371600" algn="ctr" defTabSz="457200" rtl="0" fontAlgn="base">
        <a:spcBef>
          <a:spcPct val="0"/>
        </a:spcBef>
        <a:spcAft>
          <a:spcPct val="0"/>
        </a:spcAft>
        <a:defRPr sz="4400" b="1">
          <a:solidFill>
            <a:srgbClr val="D13239"/>
          </a:solidFill>
          <a:latin typeface="Arial" charset="0"/>
          <a:cs typeface="Arial" charset="0"/>
        </a:defRPr>
      </a:lvl8pPr>
      <a:lvl9pPr marL="1828800" algn="ctr" defTabSz="457200" rtl="0" fontAlgn="base">
        <a:spcBef>
          <a:spcPct val="0"/>
        </a:spcBef>
        <a:spcAft>
          <a:spcPct val="0"/>
        </a:spcAft>
        <a:defRPr sz="4400" b="1">
          <a:solidFill>
            <a:srgbClr val="D13239"/>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Title Placeholder 1"/>
          <p:cNvSpPr>
            <a:spLocks noGrp="1"/>
          </p:cNvSpPr>
          <p:nvPr>
            <p:ph type="title"/>
          </p:nvPr>
        </p:nvSpPr>
        <p:spPr bwMode="auto">
          <a:xfrm>
            <a:off x="457200" y="868363"/>
            <a:ext cx="8229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Text Placeholder 2"/>
          <p:cNvSpPr>
            <a:spLocks noGrp="1"/>
          </p:cNvSpPr>
          <p:nvPr>
            <p:ph type="body" idx="1"/>
          </p:nvPr>
        </p:nvSpPr>
        <p:spPr bwMode="auto">
          <a:xfrm>
            <a:off x="457200" y="1752600"/>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0CCB01B5-E913-451E-8E0A-EBFEA57BCBE6}"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5A9B4DD-BB5F-4356-B124-B5328800001B}" type="slidenum">
              <a:rPr lang="en-US" altLang="en-US"/>
              <a:pPr>
                <a:defRPr/>
              </a:pPr>
              <a:t>‹#›</a:t>
            </a:fld>
            <a:endParaRPr lang="en-US" altLang="en-US"/>
          </a:p>
        </p:txBody>
      </p:sp>
      <p:sp>
        <p:nvSpPr>
          <p:cNvPr id="7" name="Rectangle 6"/>
          <p:cNvSpPr/>
          <p:nvPr/>
        </p:nvSpPr>
        <p:spPr>
          <a:xfrm>
            <a:off x="0" y="0"/>
            <a:ext cx="9144000" cy="685800"/>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 pos="27000">
                <a:schemeClr val="accent1">
                  <a:shade val="51000"/>
                  <a:satMod val="130000"/>
                </a:schemeClr>
              </a:gs>
            </a:gsLst>
          </a:gra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pic>
        <p:nvPicPr>
          <p:cNvPr id="6152" name="Picture 10"/>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Lst>
  <p:hf sldNum="0" hdr="0" dt="0"/>
  <p:txStyles>
    <p:titleStyle>
      <a:lvl1pPr algn="ctr" defTabSz="457200" rtl="0" eaLnBrk="0" fontAlgn="base" hangingPunct="0">
        <a:spcBef>
          <a:spcPct val="0"/>
        </a:spcBef>
        <a:spcAft>
          <a:spcPct val="0"/>
        </a:spcAft>
        <a:defRPr sz="4400" b="1" kern="1200">
          <a:solidFill>
            <a:schemeClr val="tx1"/>
          </a:solidFill>
          <a:latin typeface="Arial"/>
          <a:ea typeface="+mj-ea"/>
          <a:cs typeface="+mj-cs"/>
        </a:defRPr>
      </a:lvl1pPr>
      <a:lvl2pPr algn="ctr" defTabSz="457200" rtl="0" eaLnBrk="0" fontAlgn="base" hangingPunct="0">
        <a:spcBef>
          <a:spcPct val="0"/>
        </a:spcBef>
        <a:spcAft>
          <a:spcPct val="0"/>
        </a:spcAft>
        <a:defRPr sz="4400" b="1">
          <a:solidFill>
            <a:schemeClr val="tx1"/>
          </a:solidFill>
          <a:latin typeface="Arial" charset="0"/>
        </a:defRPr>
      </a:lvl2pPr>
      <a:lvl3pPr algn="ctr" defTabSz="457200" rtl="0" eaLnBrk="0" fontAlgn="base" hangingPunct="0">
        <a:spcBef>
          <a:spcPct val="0"/>
        </a:spcBef>
        <a:spcAft>
          <a:spcPct val="0"/>
        </a:spcAft>
        <a:defRPr sz="4400" b="1">
          <a:solidFill>
            <a:schemeClr val="tx1"/>
          </a:solidFill>
          <a:latin typeface="Arial" charset="0"/>
        </a:defRPr>
      </a:lvl3pPr>
      <a:lvl4pPr algn="ctr" defTabSz="457200" rtl="0" eaLnBrk="0" fontAlgn="base" hangingPunct="0">
        <a:spcBef>
          <a:spcPct val="0"/>
        </a:spcBef>
        <a:spcAft>
          <a:spcPct val="0"/>
        </a:spcAft>
        <a:defRPr sz="4400" b="1">
          <a:solidFill>
            <a:schemeClr val="tx1"/>
          </a:solidFill>
          <a:latin typeface="Arial" charset="0"/>
        </a:defRPr>
      </a:lvl4pPr>
      <a:lvl5pPr algn="ctr" defTabSz="457200" rtl="0" eaLnBrk="0" fontAlgn="base" hangingPunct="0">
        <a:spcBef>
          <a:spcPct val="0"/>
        </a:spcBef>
        <a:spcAft>
          <a:spcPct val="0"/>
        </a:spcAft>
        <a:defRPr sz="4400" b="1">
          <a:solidFill>
            <a:schemeClr val="tx1"/>
          </a:solidFill>
          <a:latin typeface="Arial" charset="0"/>
        </a:defRPr>
      </a:lvl5pPr>
      <a:lvl6pPr marL="457200" algn="ctr" defTabSz="457200" rtl="0" fontAlgn="base">
        <a:spcBef>
          <a:spcPct val="0"/>
        </a:spcBef>
        <a:spcAft>
          <a:spcPct val="0"/>
        </a:spcAft>
        <a:defRPr sz="4400" b="1">
          <a:solidFill>
            <a:schemeClr val="tx1"/>
          </a:solidFill>
          <a:latin typeface="Arial" charset="0"/>
        </a:defRPr>
      </a:lvl6pPr>
      <a:lvl7pPr marL="914400" algn="ctr" defTabSz="457200" rtl="0" fontAlgn="base">
        <a:spcBef>
          <a:spcPct val="0"/>
        </a:spcBef>
        <a:spcAft>
          <a:spcPct val="0"/>
        </a:spcAft>
        <a:defRPr sz="4400" b="1">
          <a:solidFill>
            <a:schemeClr val="tx1"/>
          </a:solidFill>
          <a:latin typeface="Arial" charset="0"/>
        </a:defRPr>
      </a:lvl7pPr>
      <a:lvl8pPr marL="1371600" algn="ctr" defTabSz="457200" rtl="0" fontAlgn="base">
        <a:spcBef>
          <a:spcPct val="0"/>
        </a:spcBef>
        <a:spcAft>
          <a:spcPct val="0"/>
        </a:spcAft>
        <a:defRPr sz="4400" b="1">
          <a:solidFill>
            <a:schemeClr val="tx1"/>
          </a:solidFill>
          <a:latin typeface="Arial" charset="0"/>
        </a:defRPr>
      </a:lvl8pPr>
      <a:lvl9pPr marL="1828800" algn="ctr" defTabSz="457200" rtl="0" fontAlgn="base">
        <a:spcBef>
          <a:spcPct val="0"/>
        </a:spcBef>
        <a:spcAft>
          <a:spcPct val="0"/>
        </a:spcAft>
        <a:defRPr sz="4400" b="1">
          <a:solidFill>
            <a:schemeClr val="tx1"/>
          </a:solidFill>
          <a:latin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1A6744D4-814D-4D8B-96A9-BC173C275BB8}"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D5649F7D-D26C-45D7-ADD7-AA451FABEF89}" type="slidenum">
              <a:rPr lang="en-US" altLang="en-US"/>
              <a:pPr>
                <a:defRPr/>
              </a:pPr>
              <a:t>‹#›</a:t>
            </a:fld>
            <a:endParaRPr lang="en-US" altLang="en-US"/>
          </a:p>
        </p:txBody>
      </p:sp>
      <p:sp>
        <p:nvSpPr>
          <p:cNvPr id="7" name="Rectangle 6"/>
          <p:cNvSpPr/>
          <p:nvPr/>
        </p:nvSpPr>
        <p:spPr>
          <a:xfrm>
            <a:off x="0" y="0"/>
            <a:ext cx="9144000" cy="685800"/>
          </a:xfrm>
          <a:prstGeom prst="rect">
            <a:avLst/>
          </a:prstGeom>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 pos="27000">
                <a:schemeClr val="accent1">
                  <a:shade val="51000"/>
                  <a:satMod val="130000"/>
                </a:schemeClr>
              </a:gs>
            </a:gsLst>
          </a:gradFill>
          <a:effectLst/>
        </p:spPr>
        <p:style>
          <a:lnRef idx="1">
            <a:schemeClr val="accent1"/>
          </a:lnRef>
          <a:fillRef idx="3">
            <a:schemeClr val="accent1"/>
          </a:fillRef>
          <a:effectRef idx="2">
            <a:schemeClr val="accent1"/>
          </a:effectRef>
          <a:fontRef idx="minor">
            <a:schemeClr val="lt1"/>
          </a:fontRef>
        </p:style>
        <p:txBody>
          <a:bodyPr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a:solidFill>
                <a:srgbClr val="FFFFFF"/>
              </a:solidFill>
              <a:latin typeface="Calibri" panose="020F0502020204030204" pitchFamily="34" charset="0"/>
            </a:endParaRPr>
          </a:p>
        </p:txBody>
      </p:sp>
      <p:pic>
        <p:nvPicPr>
          <p:cNvPr id="7175" name="Picture 7"/>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038" y="762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Title Placeholder 1"/>
          <p:cNvSpPr>
            <a:spLocks noGrp="1"/>
          </p:cNvSpPr>
          <p:nvPr>
            <p:ph type="title"/>
          </p:nvPr>
        </p:nvSpPr>
        <p:spPr bwMode="auto">
          <a:xfrm>
            <a:off x="457200" y="868363"/>
            <a:ext cx="8229600"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7" name="TextBox 9"/>
          <p:cNvSpPr txBox="1">
            <a:spLocks noChangeArrowheads="1"/>
          </p:cNvSpPr>
          <p:nvPr/>
        </p:nvSpPr>
        <p:spPr bwMode="auto">
          <a:xfrm>
            <a:off x="914400" y="152400"/>
            <a:ext cx="77724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defRPr/>
            </a:pPr>
            <a:r>
              <a:rPr lang="en-US" altLang="en-US" sz="1600">
                <a:solidFill>
                  <a:schemeClr val="bg1"/>
                </a:solidFill>
              </a:rPr>
              <a:t>Association of Textile, Apparel and Materials Professionals</a:t>
            </a:r>
          </a:p>
        </p:txBody>
      </p:sp>
    </p:spTree>
  </p:cSld>
  <p:clrMap bg1="lt1" tx1="dk1" bg2="lt2" tx2="dk2" accent1="accent1" accent2="accent2" accent3="accent3" accent4="accent4" accent5="accent5" accent6="accent6" hlink="hlink" folHlink="folHlink"/>
  <p:sldLayoutIdLst>
    <p:sldLayoutId id="2147484746" r:id="rId1"/>
    <p:sldLayoutId id="2147484747" r:id="rId2"/>
    <p:sldLayoutId id="2147484748" r:id="rId3"/>
    <p:sldLayoutId id="2147484749" r:id="rId4"/>
    <p:sldLayoutId id="2147484750" r:id="rId5"/>
    <p:sldLayoutId id="2147484751" r:id="rId6"/>
    <p:sldLayoutId id="2147484795" r:id="rId7"/>
    <p:sldLayoutId id="2147484752" r:id="rId8"/>
    <p:sldLayoutId id="2147484753" r:id="rId9"/>
    <p:sldLayoutId id="2147484754" r:id="rId10"/>
    <p:sldLayoutId id="2147484755" r:id="rId11"/>
  </p:sldLayoutIdLst>
  <p:hf sldNum="0" hdr="0" dt="0"/>
  <p:txStyles>
    <p:titleStyle>
      <a:lvl1pPr algn="ctr" defTabSz="457200" rtl="0" eaLnBrk="0" fontAlgn="base" hangingPunct="0">
        <a:spcBef>
          <a:spcPct val="0"/>
        </a:spcBef>
        <a:spcAft>
          <a:spcPct val="0"/>
        </a:spcAft>
        <a:defRPr sz="4400" b="1" kern="1200">
          <a:solidFill>
            <a:schemeClr val="tx1"/>
          </a:solidFill>
          <a:latin typeface="Arial"/>
          <a:ea typeface="+mj-ea"/>
          <a:cs typeface="Arial"/>
        </a:defRPr>
      </a:lvl1pPr>
      <a:lvl2pPr algn="ctr" defTabSz="457200" rtl="0" eaLnBrk="0" fontAlgn="base" hangingPunct="0">
        <a:spcBef>
          <a:spcPct val="0"/>
        </a:spcBef>
        <a:spcAft>
          <a:spcPct val="0"/>
        </a:spcAft>
        <a:defRPr sz="4400" b="1">
          <a:solidFill>
            <a:schemeClr val="tx1"/>
          </a:solidFill>
          <a:latin typeface="Arial" charset="0"/>
          <a:cs typeface="Arial" charset="0"/>
        </a:defRPr>
      </a:lvl2pPr>
      <a:lvl3pPr algn="ctr" defTabSz="457200" rtl="0" eaLnBrk="0" fontAlgn="base" hangingPunct="0">
        <a:spcBef>
          <a:spcPct val="0"/>
        </a:spcBef>
        <a:spcAft>
          <a:spcPct val="0"/>
        </a:spcAft>
        <a:defRPr sz="4400" b="1">
          <a:solidFill>
            <a:schemeClr val="tx1"/>
          </a:solidFill>
          <a:latin typeface="Arial" charset="0"/>
          <a:cs typeface="Arial" charset="0"/>
        </a:defRPr>
      </a:lvl3pPr>
      <a:lvl4pPr algn="ctr" defTabSz="457200" rtl="0" eaLnBrk="0" fontAlgn="base" hangingPunct="0">
        <a:spcBef>
          <a:spcPct val="0"/>
        </a:spcBef>
        <a:spcAft>
          <a:spcPct val="0"/>
        </a:spcAft>
        <a:defRPr sz="4400" b="1">
          <a:solidFill>
            <a:schemeClr val="tx1"/>
          </a:solidFill>
          <a:latin typeface="Arial" charset="0"/>
          <a:cs typeface="Arial" charset="0"/>
        </a:defRPr>
      </a:lvl4pPr>
      <a:lvl5pPr algn="ctr" defTabSz="457200" rtl="0" eaLnBrk="0" fontAlgn="base" hangingPunct="0">
        <a:spcBef>
          <a:spcPct val="0"/>
        </a:spcBef>
        <a:spcAft>
          <a:spcPct val="0"/>
        </a:spcAft>
        <a:defRPr sz="4400" b="1">
          <a:solidFill>
            <a:schemeClr val="tx1"/>
          </a:solidFill>
          <a:latin typeface="Arial" charset="0"/>
          <a:cs typeface="Arial" charset="0"/>
        </a:defRPr>
      </a:lvl5pPr>
      <a:lvl6pPr marL="457200" algn="ctr" defTabSz="457200" rtl="0" fontAlgn="base">
        <a:spcBef>
          <a:spcPct val="0"/>
        </a:spcBef>
        <a:spcAft>
          <a:spcPct val="0"/>
        </a:spcAft>
        <a:defRPr sz="4400" b="1">
          <a:solidFill>
            <a:schemeClr val="tx1"/>
          </a:solidFill>
          <a:latin typeface="Arial" charset="0"/>
          <a:cs typeface="Arial" charset="0"/>
        </a:defRPr>
      </a:lvl6pPr>
      <a:lvl7pPr marL="914400" algn="ctr" defTabSz="457200" rtl="0" fontAlgn="base">
        <a:spcBef>
          <a:spcPct val="0"/>
        </a:spcBef>
        <a:spcAft>
          <a:spcPct val="0"/>
        </a:spcAft>
        <a:defRPr sz="4400" b="1">
          <a:solidFill>
            <a:schemeClr val="tx1"/>
          </a:solidFill>
          <a:latin typeface="Arial" charset="0"/>
          <a:cs typeface="Arial" charset="0"/>
        </a:defRPr>
      </a:lvl7pPr>
      <a:lvl8pPr marL="1371600" algn="ctr" defTabSz="457200" rtl="0" fontAlgn="base">
        <a:spcBef>
          <a:spcPct val="0"/>
        </a:spcBef>
        <a:spcAft>
          <a:spcPct val="0"/>
        </a:spcAft>
        <a:defRPr sz="4400" b="1">
          <a:solidFill>
            <a:schemeClr val="tx1"/>
          </a:solidFill>
          <a:latin typeface="Arial" charset="0"/>
          <a:cs typeface="Arial" charset="0"/>
        </a:defRPr>
      </a:lvl8pPr>
      <a:lvl9pPr marL="1828800" algn="ctr" defTabSz="457200" rtl="0" fontAlgn="base">
        <a:spcBef>
          <a:spcPct val="0"/>
        </a:spcBef>
        <a:spcAft>
          <a:spcPct val="0"/>
        </a:spcAft>
        <a:defRPr sz="4400" b="1">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381000" y="274638"/>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5" name="Text Placeholder 2"/>
          <p:cNvSpPr>
            <a:spLocks noGrp="1"/>
          </p:cNvSpPr>
          <p:nvPr>
            <p:ph type="body" idx="1"/>
          </p:nvPr>
        </p:nvSpPr>
        <p:spPr bwMode="auto">
          <a:xfrm>
            <a:off x="381000" y="16002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90600" y="6356350"/>
            <a:ext cx="1600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F47ECC39-5FDE-4AE5-B2AE-1FB9F6A45489}"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0734E37-0978-4142-9363-53A9A6616ABE}" type="slidenum">
              <a:rPr lang="en-US" altLang="en-US"/>
              <a:pPr>
                <a:defRPr/>
              </a:pPr>
              <a:t>‹#›</a:t>
            </a:fld>
            <a:endParaRPr lang="en-US" altLang="en-US"/>
          </a:p>
        </p:txBody>
      </p:sp>
      <p:pic>
        <p:nvPicPr>
          <p:cNvPr id="8199" name="Picture 7"/>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6038" y="62484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56" r:id="rId1"/>
    <p:sldLayoutId id="2147484757" r:id="rId2"/>
    <p:sldLayoutId id="2147484758" r:id="rId3"/>
    <p:sldLayoutId id="2147484759" r:id="rId4"/>
    <p:sldLayoutId id="2147484760" r:id="rId5"/>
    <p:sldLayoutId id="2147484761" r:id="rId6"/>
    <p:sldLayoutId id="2147484796" r:id="rId7"/>
    <p:sldLayoutId id="2147484762" r:id="rId8"/>
    <p:sldLayoutId id="2147484763" r:id="rId9"/>
    <p:sldLayoutId id="2147484764" r:id="rId10"/>
    <p:sldLayoutId id="2147484765" r:id="rId11"/>
    <p:sldLayoutId id="2147484797" r:id="rId12"/>
  </p:sldLayoutIdLst>
  <p:hf sldNum="0" hdr="0" dt="0"/>
  <p:txStyles>
    <p:titleStyle>
      <a:lvl1pPr algn="ctr" defTabSz="457200" rtl="0" eaLnBrk="0" fontAlgn="base" hangingPunct="0">
        <a:spcBef>
          <a:spcPct val="0"/>
        </a:spcBef>
        <a:spcAft>
          <a:spcPct val="0"/>
        </a:spcAft>
        <a:defRPr sz="4400" b="1" kern="1200">
          <a:solidFill>
            <a:srgbClr val="0055B8"/>
          </a:solidFill>
          <a:latin typeface="Arial"/>
          <a:ea typeface="+mj-ea"/>
          <a:cs typeface="Arial"/>
        </a:defRPr>
      </a:lvl1pPr>
      <a:lvl2pPr algn="ctr" defTabSz="457200" rtl="0" eaLnBrk="0" fontAlgn="base" hangingPunct="0">
        <a:spcBef>
          <a:spcPct val="0"/>
        </a:spcBef>
        <a:spcAft>
          <a:spcPct val="0"/>
        </a:spcAft>
        <a:defRPr sz="4400" b="1">
          <a:solidFill>
            <a:srgbClr val="0055B8"/>
          </a:solidFill>
          <a:latin typeface="Arial" charset="0"/>
          <a:cs typeface="Arial" charset="0"/>
        </a:defRPr>
      </a:lvl2pPr>
      <a:lvl3pPr algn="ctr" defTabSz="457200" rtl="0" eaLnBrk="0" fontAlgn="base" hangingPunct="0">
        <a:spcBef>
          <a:spcPct val="0"/>
        </a:spcBef>
        <a:spcAft>
          <a:spcPct val="0"/>
        </a:spcAft>
        <a:defRPr sz="4400" b="1">
          <a:solidFill>
            <a:srgbClr val="0055B8"/>
          </a:solidFill>
          <a:latin typeface="Arial" charset="0"/>
          <a:cs typeface="Arial" charset="0"/>
        </a:defRPr>
      </a:lvl3pPr>
      <a:lvl4pPr algn="ctr" defTabSz="457200" rtl="0" eaLnBrk="0" fontAlgn="base" hangingPunct="0">
        <a:spcBef>
          <a:spcPct val="0"/>
        </a:spcBef>
        <a:spcAft>
          <a:spcPct val="0"/>
        </a:spcAft>
        <a:defRPr sz="4400" b="1">
          <a:solidFill>
            <a:srgbClr val="0055B8"/>
          </a:solidFill>
          <a:latin typeface="Arial" charset="0"/>
          <a:cs typeface="Arial" charset="0"/>
        </a:defRPr>
      </a:lvl4pPr>
      <a:lvl5pPr algn="ctr" defTabSz="457200" rtl="0" eaLnBrk="0" fontAlgn="base" hangingPunct="0">
        <a:spcBef>
          <a:spcPct val="0"/>
        </a:spcBef>
        <a:spcAft>
          <a:spcPct val="0"/>
        </a:spcAft>
        <a:defRPr sz="4400" b="1">
          <a:solidFill>
            <a:srgbClr val="0055B8"/>
          </a:solidFill>
          <a:latin typeface="Arial" charset="0"/>
          <a:cs typeface="Arial" charset="0"/>
        </a:defRPr>
      </a:lvl5pPr>
      <a:lvl6pPr marL="457200" algn="ctr" defTabSz="457200" rtl="0" fontAlgn="base">
        <a:spcBef>
          <a:spcPct val="0"/>
        </a:spcBef>
        <a:spcAft>
          <a:spcPct val="0"/>
        </a:spcAft>
        <a:defRPr sz="4400" b="1">
          <a:solidFill>
            <a:srgbClr val="0055B8"/>
          </a:solidFill>
          <a:latin typeface="Arial" charset="0"/>
          <a:cs typeface="Arial" charset="0"/>
        </a:defRPr>
      </a:lvl6pPr>
      <a:lvl7pPr marL="914400" algn="ctr" defTabSz="457200" rtl="0" fontAlgn="base">
        <a:spcBef>
          <a:spcPct val="0"/>
        </a:spcBef>
        <a:spcAft>
          <a:spcPct val="0"/>
        </a:spcAft>
        <a:defRPr sz="4400" b="1">
          <a:solidFill>
            <a:srgbClr val="0055B8"/>
          </a:solidFill>
          <a:latin typeface="Arial" charset="0"/>
          <a:cs typeface="Arial" charset="0"/>
        </a:defRPr>
      </a:lvl7pPr>
      <a:lvl8pPr marL="1371600" algn="ctr" defTabSz="457200" rtl="0" fontAlgn="base">
        <a:spcBef>
          <a:spcPct val="0"/>
        </a:spcBef>
        <a:spcAft>
          <a:spcPct val="0"/>
        </a:spcAft>
        <a:defRPr sz="4400" b="1">
          <a:solidFill>
            <a:srgbClr val="0055B8"/>
          </a:solidFill>
          <a:latin typeface="Arial" charset="0"/>
          <a:cs typeface="Arial" charset="0"/>
        </a:defRPr>
      </a:lvl8pPr>
      <a:lvl9pPr marL="1828800" algn="ctr" defTabSz="457200" rtl="0" fontAlgn="base">
        <a:spcBef>
          <a:spcPct val="0"/>
        </a:spcBef>
        <a:spcAft>
          <a:spcPct val="0"/>
        </a:spcAft>
        <a:defRPr sz="4400" b="1">
          <a:solidFill>
            <a:srgbClr val="0055B8"/>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9218" name="Title Placeholder 1"/>
          <p:cNvSpPr>
            <a:spLocks noGrp="1"/>
          </p:cNvSpPr>
          <p:nvPr>
            <p:ph type="title"/>
          </p:nvPr>
        </p:nvSpPr>
        <p:spPr bwMode="auto">
          <a:xfrm>
            <a:off x="381000" y="274638"/>
            <a:ext cx="8305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Text Placeholder 2"/>
          <p:cNvSpPr>
            <a:spLocks noGrp="1"/>
          </p:cNvSpPr>
          <p:nvPr>
            <p:ph type="body" idx="1"/>
          </p:nvPr>
        </p:nvSpPr>
        <p:spPr bwMode="auto">
          <a:xfrm>
            <a:off x="381000" y="1600200"/>
            <a:ext cx="8305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990600" y="6356350"/>
            <a:ext cx="16002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404040"/>
                </a:solidFill>
              </a:defRPr>
            </a:lvl1pPr>
          </a:lstStyle>
          <a:p>
            <a:pPr>
              <a:defRPr/>
            </a:pPr>
            <a:fld id="{CDCBB2C9-427B-4D3A-BE96-DD7776E72F78}" type="datetime1">
              <a:rPr lang="en-US" altLang="en-US" smtClean="0"/>
              <a:t>11/29/2017</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404040"/>
                </a:solidFill>
              </a:defRPr>
            </a:lvl1pPr>
          </a:lstStyle>
          <a:p>
            <a:pPr>
              <a:defRPr/>
            </a:pPr>
            <a:r>
              <a:rPr lang="en-US" altLang="en-US"/>
              <a:t>AATCC TM16.3</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404040"/>
                </a:solidFill>
              </a:defRPr>
            </a:lvl1pPr>
          </a:lstStyle>
          <a:p>
            <a:pPr>
              <a:defRPr/>
            </a:pPr>
            <a:fld id="{4C292547-8855-414F-99EF-AFE3ED1AA943}" type="slidenum">
              <a:rPr lang="en-US" altLang="en-US"/>
              <a:pPr>
                <a:defRPr/>
              </a:pPr>
              <a:t>‹#›</a:t>
            </a:fld>
            <a:endParaRPr lang="en-US" altLang="en-US"/>
          </a:p>
        </p:txBody>
      </p:sp>
      <p:pic>
        <p:nvPicPr>
          <p:cNvPr id="9223" name="Picture 7"/>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6038" y="6248400"/>
            <a:ext cx="790575" cy="50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766" r:id="rId1"/>
    <p:sldLayoutId id="2147484767" r:id="rId2"/>
    <p:sldLayoutId id="2147484768" r:id="rId3"/>
    <p:sldLayoutId id="2147484769" r:id="rId4"/>
    <p:sldLayoutId id="2147484770" r:id="rId5"/>
    <p:sldLayoutId id="2147484771" r:id="rId6"/>
    <p:sldLayoutId id="2147484798" r:id="rId7"/>
    <p:sldLayoutId id="2147484772" r:id="rId8"/>
    <p:sldLayoutId id="2147484773" r:id="rId9"/>
    <p:sldLayoutId id="2147484774" r:id="rId10"/>
    <p:sldLayoutId id="2147484775" r:id="rId11"/>
    <p:sldLayoutId id="2147484799" r:id="rId12"/>
  </p:sldLayoutIdLst>
  <p:hf sldNum="0" hdr="0" dt="0"/>
  <p:txStyles>
    <p:titleStyle>
      <a:lvl1pPr algn="ctr" defTabSz="457200" rtl="0" eaLnBrk="0" fontAlgn="base" hangingPunct="0">
        <a:spcBef>
          <a:spcPct val="0"/>
        </a:spcBef>
        <a:spcAft>
          <a:spcPct val="0"/>
        </a:spcAft>
        <a:defRPr sz="4400" b="1" kern="1200">
          <a:solidFill>
            <a:srgbClr val="0055B8"/>
          </a:solidFill>
          <a:latin typeface="Arial"/>
          <a:ea typeface="+mj-ea"/>
          <a:cs typeface="Arial"/>
        </a:defRPr>
      </a:lvl1pPr>
      <a:lvl2pPr algn="ctr" defTabSz="457200" rtl="0" eaLnBrk="0" fontAlgn="base" hangingPunct="0">
        <a:spcBef>
          <a:spcPct val="0"/>
        </a:spcBef>
        <a:spcAft>
          <a:spcPct val="0"/>
        </a:spcAft>
        <a:defRPr sz="4400" b="1">
          <a:solidFill>
            <a:srgbClr val="0055B8"/>
          </a:solidFill>
          <a:latin typeface="Arial" charset="0"/>
          <a:cs typeface="Arial" charset="0"/>
        </a:defRPr>
      </a:lvl2pPr>
      <a:lvl3pPr algn="ctr" defTabSz="457200" rtl="0" eaLnBrk="0" fontAlgn="base" hangingPunct="0">
        <a:spcBef>
          <a:spcPct val="0"/>
        </a:spcBef>
        <a:spcAft>
          <a:spcPct val="0"/>
        </a:spcAft>
        <a:defRPr sz="4400" b="1">
          <a:solidFill>
            <a:srgbClr val="0055B8"/>
          </a:solidFill>
          <a:latin typeface="Arial" charset="0"/>
          <a:cs typeface="Arial" charset="0"/>
        </a:defRPr>
      </a:lvl3pPr>
      <a:lvl4pPr algn="ctr" defTabSz="457200" rtl="0" eaLnBrk="0" fontAlgn="base" hangingPunct="0">
        <a:spcBef>
          <a:spcPct val="0"/>
        </a:spcBef>
        <a:spcAft>
          <a:spcPct val="0"/>
        </a:spcAft>
        <a:defRPr sz="4400" b="1">
          <a:solidFill>
            <a:srgbClr val="0055B8"/>
          </a:solidFill>
          <a:latin typeface="Arial" charset="0"/>
          <a:cs typeface="Arial" charset="0"/>
        </a:defRPr>
      </a:lvl4pPr>
      <a:lvl5pPr algn="ctr" defTabSz="457200" rtl="0" eaLnBrk="0" fontAlgn="base" hangingPunct="0">
        <a:spcBef>
          <a:spcPct val="0"/>
        </a:spcBef>
        <a:spcAft>
          <a:spcPct val="0"/>
        </a:spcAft>
        <a:defRPr sz="4400" b="1">
          <a:solidFill>
            <a:srgbClr val="0055B8"/>
          </a:solidFill>
          <a:latin typeface="Arial" charset="0"/>
          <a:cs typeface="Arial" charset="0"/>
        </a:defRPr>
      </a:lvl5pPr>
      <a:lvl6pPr marL="457200" algn="ctr" defTabSz="457200" rtl="0" fontAlgn="base">
        <a:spcBef>
          <a:spcPct val="0"/>
        </a:spcBef>
        <a:spcAft>
          <a:spcPct val="0"/>
        </a:spcAft>
        <a:defRPr sz="4400" b="1">
          <a:solidFill>
            <a:srgbClr val="0055B8"/>
          </a:solidFill>
          <a:latin typeface="Arial" charset="0"/>
          <a:cs typeface="Arial" charset="0"/>
        </a:defRPr>
      </a:lvl6pPr>
      <a:lvl7pPr marL="914400" algn="ctr" defTabSz="457200" rtl="0" fontAlgn="base">
        <a:spcBef>
          <a:spcPct val="0"/>
        </a:spcBef>
        <a:spcAft>
          <a:spcPct val="0"/>
        </a:spcAft>
        <a:defRPr sz="4400" b="1">
          <a:solidFill>
            <a:srgbClr val="0055B8"/>
          </a:solidFill>
          <a:latin typeface="Arial" charset="0"/>
          <a:cs typeface="Arial" charset="0"/>
        </a:defRPr>
      </a:lvl7pPr>
      <a:lvl8pPr marL="1371600" algn="ctr" defTabSz="457200" rtl="0" fontAlgn="base">
        <a:spcBef>
          <a:spcPct val="0"/>
        </a:spcBef>
        <a:spcAft>
          <a:spcPct val="0"/>
        </a:spcAft>
        <a:defRPr sz="4400" b="1">
          <a:solidFill>
            <a:srgbClr val="0055B8"/>
          </a:solidFill>
          <a:latin typeface="Arial" charset="0"/>
          <a:cs typeface="Arial" charset="0"/>
        </a:defRPr>
      </a:lvl8pPr>
      <a:lvl9pPr marL="1828800" algn="ctr" defTabSz="457200" rtl="0" fontAlgn="base">
        <a:spcBef>
          <a:spcPct val="0"/>
        </a:spcBef>
        <a:spcAft>
          <a:spcPct val="0"/>
        </a:spcAft>
        <a:defRPr sz="4400" b="1">
          <a:solidFill>
            <a:srgbClr val="0055B8"/>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10.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0.xml"/><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2.xml"/><Relationship Id="rId1" Type="http://schemas.openxmlformats.org/officeDocument/2006/relationships/vmlDrawing" Target="../drawings/vmlDrawing2.vml"/><Relationship Id="rId6" Type="http://schemas.openxmlformats.org/officeDocument/2006/relationships/image" Target="../media/image8.png"/><Relationship Id="rId5" Type="http://schemas.openxmlformats.org/officeDocument/2006/relationships/oleObject" Target="../embeddings/oleObject2.bin"/><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2.xml"/><Relationship Id="rId1" Type="http://schemas.openxmlformats.org/officeDocument/2006/relationships/vmlDrawing" Target="../drawings/vmlDrawing3.vml"/><Relationship Id="rId5" Type="http://schemas.openxmlformats.org/officeDocument/2006/relationships/image" Target="../media/image10.png"/><Relationship Id="rId4" Type="http://schemas.openxmlformats.org/officeDocument/2006/relationships/oleObject" Target="../embeddings/oleObject3.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2.xml"/><Relationship Id="rId1" Type="http://schemas.openxmlformats.org/officeDocument/2006/relationships/vmlDrawing" Target="../drawings/vmlDrawing4.vml"/><Relationship Id="rId5" Type="http://schemas.openxmlformats.org/officeDocument/2006/relationships/image" Target="../media/image11.png"/><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2.xml"/><Relationship Id="rId1" Type="http://schemas.openxmlformats.org/officeDocument/2006/relationships/vmlDrawing" Target="../drawings/vmlDrawing5.v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oleObject" Target="../embeddings/oleObject5.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8" Type="http://schemas.openxmlformats.org/officeDocument/2006/relationships/image" Target="../media/image16.wmf"/><Relationship Id="rId3" Type="http://schemas.openxmlformats.org/officeDocument/2006/relationships/notesSlide" Target="../notesSlides/notesSlide17.xml"/><Relationship Id="rId7" Type="http://schemas.openxmlformats.org/officeDocument/2006/relationships/image" Target="../media/image15.wmf"/><Relationship Id="rId2" Type="http://schemas.openxmlformats.org/officeDocument/2006/relationships/slideLayout" Target="../slideLayouts/slideLayout62.xml"/><Relationship Id="rId1" Type="http://schemas.openxmlformats.org/officeDocument/2006/relationships/vmlDrawing" Target="../drawings/vmlDrawing6.vml"/><Relationship Id="rId6" Type="http://schemas.openxmlformats.org/officeDocument/2006/relationships/oleObject" Target="../embeddings/oleObject7.bin"/><Relationship Id="rId5" Type="http://schemas.openxmlformats.org/officeDocument/2006/relationships/image" Target="../media/image14.wmf"/><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9.xml"/><Relationship Id="rId7" Type="http://schemas.openxmlformats.org/officeDocument/2006/relationships/oleObject" Target="../embeddings/oleObject9.bin"/><Relationship Id="rId2" Type="http://schemas.openxmlformats.org/officeDocument/2006/relationships/slideLayout" Target="../slideLayouts/slideLayout62.xml"/><Relationship Id="rId1" Type="http://schemas.openxmlformats.org/officeDocument/2006/relationships/vmlDrawing" Target="../drawings/vmlDrawing7.vml"/><Relationship Id="rId6" Type="http://schemas.openxmlformats.org/officeDocument/2006/relationships/image" Target="../media/image18.jpeg"/><Relationship Id="rId5" Type="http://schemas.openxmlformats.org/officeDocument/2006/relationships/image" Target="../media/image10.png"/><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6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6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62.xml"/><Relationship Id="rId5" Type="http://schemas.openxmlformats.org/officeDocument/2006/relationships/image" Target="../media/image22.jpeg"/><Relationship Id="rId4" Type="http://schemas.openxmlformats.org/officeDocument/2006/relationships/image" Target="../media/image21.jpeg"/></Relationships>
</file>

<file path=ppt/slides/_rels/slide2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7.xml"/><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2.xml"/></Relationships>
</file>

<file path=ppt/slides/_rels/slide3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0.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AATCC TM16.3-2014</a:t>
            </a:r>
          </a:p>
        </p:txBody>
      </p:sp>
      <p:sp>
        <p:nvSpPr>
          <p:cNvPr id="6" name="Subtitle 5"/>
          <p:cNvSpPr>
            <a:spLocks noGrp="1"/>
          </p:cNvSpPr>
          <p:nvPr>
            <p:ph type="subTitle" idx="1"/>
          </p:nvPr>
        </p:nvSpPr>
        <p:spPr/>
        <p:txBody>
          <a:bodyPr/>
          <a:lstStyle/>
          <a:p>
            <a:r>
              <a:rPr lang="en-US" dirty="0">
                <a:solidFill>
                  <a:schemeClr val="tx1"/>
                </a:solidFill>
              </a:rPr>
              <a:t>Colorfastness to Light: Xenon-Arc</a:t>
            </a:r>
          </a:p>
        </p:txBody>
      </p:sp>
    </p:spTree>
    <p:extLst>
      <p:ext uri="{BB962C8B-B14F-4D97-AF65-F5344CB8AC3E}">
        <p14:creationId xmlns:p14="http://schemas.microsoft.com/office/powerpoint/2010/main" val="40281220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Outdoor Exposure</a:t>
            </a:r>
          </a:p>
        </p:txBody>
      </p:sp>
      <p:sp>
        <p:nvSpPr>
          <p:cNvPr id="47107" name="Content Placeholder 2"/>
          <p:cNvSpPr>
            <a:spLocks noGrp="1"/>
          </p:cNvSpPr>
          <p:nvPr>
            <p:ph idx="1"/>
          </p:nvPr>
        </p:nvSpPr>
        <p:spPr/>
        <p:txBody>
          <a:bodyPr/>
          <a:lstStyle/>
          <a:p>
            <a:r>
              <a:rPr lang="en-US" altLang="en-US">
                <a:latin typeface="Arial" panose="020B0604020202020204" pitchFamily="34" charset="0"/>
                <a:cs typeface="Arial" panose="020B0604020202020204" pitchFamily="34" charset="0"/>
              </a:rPr>
              <a:t>AATCC TM16.1</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Colorfastness to Light: Outdoor</a:t>
            </a:r>
          </a:p>
          <a:p>
            <a:pPr lvl="1"/>
            <a:r>
              <a:rPr lang="en-US" altLang="en-US">
                <a:latin typeface="Arial" panose="020B0604020202020204" pitchFamily="34" charset="0"/>
                <a:cs typeface="Arial" panose="020B0604020202020204" pitchFamily="34" charset="0"/>
              </a:rPr>
              <a:t>Behind glass</a:t>
            </a:r>
          </a:p>
          <a:p>
            <a:pPr lvl="1"/>
            <a:r>
              <a:rPr lang="en-US" altLang="en-US">
                <a:latin typeface="Arial" panose="020B0604020202020204" pitchFamily="34" charset="0"/>
                <a:cs typeface="Arial" panose="020B0604020202020204" pitchFamily="34" charset="0"/>
              </a:rPr>
              <a:t>Angle based on latitude</a:t>
            </a:r>
          </a:p>
          <a:p>
            <a:pPr lvl="1"/>
            <a:r>
              <a:rPr lang="en-US" altLang="en-US">
                <a:latin typeface="Arial" panose="020B0604020202020204" pitchFamily="34" charset="0"/>
                <a:cs typeface="Arial" panose="020B0604020202020204" pitchFamily="34" charset="0"/>
              </a:rPr>
              <a:t>Temp and humidity monitored, but not controlled</a:t>
            </a:r>
          </a:p>
          <a:p>
            <a:pPr lvl="1"/>
            <a:r>
              <a:rPr lang="en-US" altLang="en-US">
                <a:latin typeface="Arial" panose="020B0604020202020204" pitchFamily="34" charset="0"/>
                <a:cs typeface="Arial" panose="020B0604020202020204" pitchFamily="34" charset="0"/>
              </a:rPr>
              <a:t>Time consuming</a:t>
            </a:r>
          </a:p>
          <a:p>
            <a:pPr lvl="1"/>
            <a:r>
              <a:rPr lang="en-US" altLang="en-US">
                <a:latin typeface="Arial" panose="020B0604020202020204" pitchFamily="34" charset="0"/>
                <a:cs typeface="Arial" panose="020B0604020202020204" pitchFamily="34" charset="0"/>
              </a:rPr>
              <a:t>Subject to many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variables</a:t>
            </a:r>
            <a:endParaRPr lang="en-US" altLang="en-US"/>
          </a:p>
        </p:txBody>
      </p:sp>
      <p:sp>
        <p:nvSpPr>
          <p:cNvPr id="2" name="Footer Placeholder 1"/>
          <p:cNvSpPr>
            <a:spLocks noGrp="1"/>
          </p:cNvSpPr>
          <p:nvPr>
            <p:ph type="ftr" sz="quarter" idx="11"/>
          </p:nvPr>
        </p:nvSpPr>
        <p:spPr/>
        <p:txBody>
          <a:bodyPr/>
          <a:lstStyle/>
          <a:p>
            <a:pPr>
              <a:defRPr/>
            </a:pPr>
            <a:r>
              <a:rPr lang="en-US" altLang="en-US"/>
              <a:t>AATCC TM16.3</a:t>
            </a:r>
          </a:p>
        </p:txBody>
      </p:sp>
      <p:pic>
        <p:nvPicPr>
          <p:cNvPr id="47108" name="Picture 3"/>
          <p:cNvPicPr>
            <a:picLocks noChangeArrowheads="1"/>
          </p:cNvPicPr>
          <p:nvPr/>
        </p:nvPicPr>
        <p:blipFill>
          <a:blip r:embed="rId3" cstate="print">
            <a:lum bright="12000" contrast="18000"/>
            <a:extLst>
              <a:ext uri="{28A0092B-C50C-407E-A947-70E740481C1C}">
                <a14:useLocalDpi xmlns:a14="http://schemas.microsoft.com/office/drawing/2010/main" val="0"/>
              </a:ext>
            </a:extLst>
          </a:blip>
          <a:srcRect/>
          <a:stretch>
            <a:fillRect/>
          </a:stretch>
        </p:blipFill>
        <p:spPr bwMode="auto">
          <a:xfrm>
            <a:off x="4648200" y="4347336"/>
            <a:ext cx="3649663" cy="2012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Carbon-Arc Exposure</a:t>
            </a:r>
          </a:p>
        </p:txBody>
      </p:sp>
      <p:sp>
        <p:nvSpPr>
          <p:cNvPr id="49155" name="Content Placeholder 2"/>
          <p:cNvSpPr>
            <a:spLocks noGrp="1"/>
          </p:cNvSpPr>
          <p:nvPr>
            <p:ph idx="1"/>
          </p:nvPr>
        </p:nvSpPr>
        <p:spPr/>
        <p:txBody>
          <a:bodyPr/>
          <a:lstStyle/>
          <a:p>
            <a:r>
              <a:rPr lang="en-US" altLang="en-US">
                <a:latin typeface="Arial" panose="020B0604020202020204" pitchFamily="34" charset="0"/>
                <a:cs typeface="Arial" panose="020B0604020202020204" pitchFamily="34" charset="0"/>
              </a:rPr>
              <a:t>AATCC TM16.2</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Colorfastness to Light: Carbon-Arc</a:t>
            </a:r>
          </a:p>
          <a:p>
            <a:pPr lvl="1"/>
            <a:r>
              <a:rPr lang="en-US" altLang="en-US">
                <a:latin typeface="Arial" panose="020B0604020202020204" pitchFamily="34" charset="0"/>
                <a:cs typeface="Arial" panose="020B0604020202020204" pitchFamily="34" charset="0"/>
              </a:rPr>
              <a:t>Better repeatability than outdoor exposure</a:t>
            </a:r>
          </a:p>
          <a:p>
            <a:pPr lvl="1"/>
            <a:r>
              <a:rPr lang="en-US" altLang="en-US">
                <a:latin typeface="Arial" panose="020B0604020202020204" pitchFamily="34" charset="0"/>
                <a:cs typeface="Arial" panose="020B0604020202020204" pitchFamily="34" charset="0"/>
              </a:rPr>
              <a:t>Good (not great)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control of temperature</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and humidity</a:t>
            </a:r>
          </a:p>
          <a:p>
            <a:pPr lvl="1"/>
            <a:r>
              <a:rPr lang="en-US" altLang="en-US">
                <a:latin typeface="Arial" panose="020B0604020202020204" pitchFamily="34" charset="0"/>
                <a:cs typeface="Arial" panose="020B0604020202020204" pitchFamily="34" charset="0"/>
              </a:rPr>
              <a:t>High UV intensity</a:t>
            </a:r>
          </a:p>
          <a:p>
            <a:pPr lvl="1"/>
            <a:r>
              <a:rPr lang="en-US" altLang="en-US">
                <a:latin typeface="Arial" panose="020B0604020202020204" pitchFamily="34" charset="0"/>
                <a:cs typeface="Arial" panose="020B0604020202020204" pitchFamily="34" charset="0"/>
              </a:rPr>
              <a:t>Continuous light and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alternating light/dark </a:t>
            </a: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options</a:t>
            </a:r>
            <a:endParaRPr lang="en-US" altLang="en-US"/>
          </a:p>
        </p:txBody>
      </p:sp>
      <p:sp>
        <p:nvSpPr>
          <p:cNvPr id="2" name="Footer Placeholder 1"/>
          <p:cNvSpPr>
            <a:spLocks noGrp="1"/>
          </p:cNvSpPr>
          <p:nvPr>
            <p:ph type="ftr" sz="quarter" idx="11"/>
          </p:nvPr>
        </p:nvSpPr>
        <p:spPr/>
        <p:txBody>
          <a:bodyPr/>
          <a:lstStyle/>
          <a:p>
            <a:pPr>
              <a:defRPr/>
            </a:pPr>
            <a:r>
              <a:rPr lang="en-US" altLang="en-US"/>
              <a:t>AATCC TM16.3</a:t>
            </a:r>
          </a:p>
        </p:txBody>
      </p:sp>
      <p:graphicFrame>
        <p:nvGraphicFramePr>
          <p:cNvPr id="49156" name="Object 3"/>
          <p:cNvGraphicFramePr>
            <a:graphicFrameLocks noChangeAspect="1"/>
          </p:cNvGraphicFramePr>
          <p:nvPr>
            <p:extLst>
              <p:ext uri="{D42A27DB-BD31-4B8C-83A1-F6EECF244321}">
                <p14:modId xmlns:p14="http://schemas.microsoft.com/office/powerpoint/2010/main" val="2680713284"/>
              </p:ext>
            </p:extLst>
          </p:nvPr>
        </p:nvGraphicFramePr>
        <p:xfrm>
          <a:off x="4899764" y="3383757"/>
          <a:ext cx="3810000" cy="2857500"/>
        </p:xfrm>
        <a:graphic>
          <a:graphicData uri="http://schemas.openxmlformats.org/presentationml/2006/ole">
            <mc:AlternateContent xmlns:mc="http://schemas.openxmlformats.org/markup-compatibility/2006">
              <mc:Choice xmlns:v="urn:schemas-microsoft-com:vml" Requires="v">
                <p:oleObj spid="_x0000_s49178" name="Photo Editor Photo" r:id="rId4" imgW="5714286" imgH="4285714" progId="MSPhotoEd.3">
                  <p:embed/>
                </p:oleObj>
              </mc:Choice>
              <mc:Fallback>
                <p:oleObj name="Photo Editor Photo" r:id="rId4" imgW="5714286" imgH="4285714"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99764" y="3383757"/>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Carbon-Arc Exposure</a:t>
            </a:r>
          </a:p>
        </p:txBody>
      </p:sp>
      <p:sp>
        <p:nvSpPr>
          <p:cNvPr id="2" name="Footer Placeholder 1"/>
          <p:cNvSpPr>
            <a:spLocks noGrp="1"/>
          </p:cNvSpPr>
          <p:nvPr>
            <p:ph type="ftr" sz="quarter" idx="11"/>
          </p:nvPr>
        </p:nvSpPr>
        <p:spPr/>
        <p:txBody>
          <a:bodyPr/>
          <a:lstStyle/>
          <a:p>
            <a:pPr>
              <a:defRPr/>
            </a:pPr>
            <a:r>
              <a:rPr lang="en-US" altLang="en-US"/>
              <a:t>AATCC TM16.3</a:t>
            </a:r>
          </a:p>
        </p:txBody>
      </p:sp>
      <p:grpSp>
        <p:nvGrpSpPr>
          <p:cNvPr id="51204" name="Group 6"/>
          <p:cNvGrpSpPr>
            <a:grpSpLocks/>
          </p:cNvGrpSpPr>
          <p:nvPr/>
        </p:nvGrpSpPr>
        <p:grpSpPr bwMode="auto">
          <a:xfrm>
            <a:off x="457200" y="1981200"/>
            <a:ext cx="5486400" cy="4108450"/>
            <a:chOff x="1828800" y="2203210"/>
            <a:chExt cx="5486400" cy="4108828"/>
          </a:xfrm>
        </p:grpSpPr>
        <p:pic>
          <p:nvPicPr>
            <p:cNvPr id="51205"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2203210"/>
              <a:ext cx="5486400" cy="410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3657600" y="3047838"/>
              <a:ext cx="838200" cy="3048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aphicFrame>
        <p:nvGraphicFramePr>
          <p:cNvPr id="51202" name="Object 3"/>
          <p:cNvGraphicFramePr>
            <a:graphicFrameLocks noChangeAspect="1"/>
          </p:cNvGraphicFramePr>
          <p:nvPr>
            <p:extLst>
              <p:ext uri="{D42A27DB-BD31-4B8C-83A1-F6EECF244321}">
                <p14:modId xmlns:p14="http://schemas.microsoft.com/office/powerpoint/2010/main" val="1296820969"/>
              </p:ext>
            </p:extLst>
          </p:nvPr>
        </p:nvGraphicFramePr>
        <p:xfrm>
          <a:off x="5935662" y="1714500"/>
          <a:ext cx="2751138" cy="3124200"/>
        </p:xfrm>
        <a:graphic>
          <a:graphicData uri="http://schemas.openxmlformats.org/presentationml/2006/ole">
            <mc:AlternateContent xmlns:mc="http://schemas.openxmlformats.org/markup-compatibility/2006">
              <mc:Choice xmlns:v="urn:schemas-microsoft-com:vml" Requires="v">
                <p:oleObj spid="_x0000_s51228" name="Photo Editor Photo" r:id="rId5" imgW="7621064" imgH="5714286" progId="MSPhotoEd.3">
                  <p:embed/>
                </p:oleObj>
              </mc:Choice>
              <mc:Fallback>
                <p:oleObj name="Photo Editor Photo" r:id="rId5" imgW="7621064" imgH="5714286" progId="MSPhotoEd.3">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5662" y="1714500"/>
                        <a:ext cx="275113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Xenon-Arc Exposure</a:t>
            </a:r>
          </a:p>
        </p:txBody>
      </p:sp>
      <p:sp>
        <p:nvSpPr>
          <p:cNvPr id="53250" name="Content Placeholder 2"/>
          <p:cNvSpPr>
            <a:spLocks noGrp="1"/>
          </p:cNvSpPr>
          <p:nvPr>
            <p:ph idx="1"/>
          </p:nvPr>
        </p:nvSpPr>
        <p:spPr/>
        <p:txBody>
          <a:bodyPr/>
          <a:lstStyle/>
          <a:p>
            <a:r>
              <a:rPr lang="en-US" altLang="en-US" sz="2800">
                <a:latin typeface="Arial" panose="020B0604020202020204" pitchFamily="34" charset="0"/>
                <a:cs typeface="Arial" panose="020B0604020202020204" pitchFamily="34" charset="0"/>
              </a:rPr>
              <a:t>AATCC TM16.3</a:t>
            </a:r>
            <a:br>
              <a:rPr lang="en-US" altLang="en-US" sz="2800">
                <a:latin typeface="Arial" panose="020B0604020202020204" pitchFamily="34" charset="0"/>
                <a:cs typeface="Arial" panose="020B0604020202020204" pitchFamily="34" charset="0"/>
              </a:rPr>
            </a:br>
            <a:r>
              <a:rPr lang="en-US" altLang="en-US" sz="2800">
                <a:latin typeface="Arial" panose="020B0604020202020204" pitchFamily="34" charset="0"/>
                <a:cs typeface="Arial" panose="020B0604020202020204" pitchFamily="34" charset="0"/>
              </a:rPr>
              <a:t>Colorfastness to Light: Xenon-Arc</a:t>
            </a:r>
          </a:p>
          <a:p>
            <a:pPr lvl="1" eaLnBrk="1" hangingPunct="1"/>
            <a:r>
              <a:rPr lang="en-US" altLang="en-US" sz="2400">
                <a:latin typeface="Arial" panose="020B0604020202020204" pitchFamily="34" charset="0"/>
                <a:cs typeface="Arial" panose="020B0604020202020204" pitchFamily="34" charset="0"/>
              </a:rPr>
              <a:t>SPD closer to that of natural sunlight</a:t>
            </a:r>
          </a:p>
          <a:p>
            <a:pPr lvl="1" eaLnBrk="1" hangingPunct="1"/>
            <a:r>
              <a:rPr lang="en-US" altLang="en-US" sz="2400">
                <a:latin typeface="Arial" panose="020B0604020202020204" pitchFamily="34" charset="0"/>
                <a:cs typeface="Arial" panose="020B0604020202020204" pitchFamily="34" charset="0"/>
              </a:rPr>
              <a:t>No daily replacement </a:t>
            </a:r>
            <a:br>
              <a:rPr lang="en-US" altLang="en-US" sz="24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of carbon electrodes </a:t>
            </a:r>
          </a:p>
          <a:p>
            <a:pPr lvl="1" eaLnBrk="1" hangingPunct="1"/>
            <a:r>
              <a:rPr lang="en-US" altLang="en-US" sz="2400">
                <a:latin typeface="Arial" panose="020B0604020202020204" pitchFamily="34" charset="0"/>
                <a:cs typeface="Arial" panose="020B0604020202020204" pitchFamily="34" charset="0"/>
              </a:rPr>
              <a:t>Monitor and control </a:t>
            </a:r>
            <a:br>
              <a:rPr lang="en-US" altLang="en-US" sz="24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light intensity</a:t>
            </a:r>
          </a:p>
          <a:p>
            <a:pPr lvl="1" eaLnBrk="1" hangingPunct="1"/>
            <a:r>
              <a:rPr lang="en-US" altLang="en-US" sz="2400">
                <a:latin typeface="Arial" panose="020B0604020202020204" pitchFamily="34" charset="0"/>
                <a:cs typeface="Arial" panose="020B0604020202020204" pitchFamily="34" charset="0"/>
              </a:rPr>
              <a:t>Continuous light and </a:t>
            </a:r>
            <a:br>
              <a:rPr lang="en-US" altLang="en-US" sz="24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alternating light/dark </a:t>
            </a:r>
            <a:br>
              <a:rPr lang="en-US" altLang="en-US" sz="24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options</a:t>
            </a:r>
          </a:p>
          <a:p>
            <a:pPr lvl="1" eaLnBrk="1" hangingPunct="1"/>
            <a:r>
              <a:rPr lang="en-US" altLang="en-US" sz="2400">
                <a:latin typeface="Arial" panose="020B0604020202020204" pitchFamily="34" charset="0"/>
                <a:cs typeface="Arial" panose="020B0604020202020204" pitchFamily="34" charset="0"/>
              </a:rPr>
              <a:t>Black standard and black </a:t>
            </a:r>
            <a:br>
              <a:rPr lang="en-US" altLang="en-US" sz="2400">
                <a:latin typeface="Arial" panose="020B0604020202020204" pitchFamily="34" charset="0"/>
                <a:cs typeface="Arial" panose="020B0604020202020204" pitchFamily="34" charset="0"/>
              </a:rPr>
            </a:br>
            <a:r>
              <a:rPr lang="en-US" altLang="en-US" sz="2400">
                <a:latin typeface="Arial" panose="020B0604020202020204" pitchFamily="34" charset="0"/>
                <a:cs typeface="Arial" panose="020B0604020202020204" pitchFamily="34" charset="0"/>
              </a:rPr>
              <a:t>panel options</a:t>
            </a:r>
            <a:endParaRPr lang="en-US" altLang="en-US" sz="2400"/>
          </a:p>
          <a:p>
            <a:pPr lvl="1" eaLnBrk="1" hangingPunct="1"/>
            <a:endParaRPr lang="en-US" altLang="en-US">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a:defRPr/>
            </a:pPr>
            <a:r>
              <a:rPr lang="en-US" altLang="en-US"/>
              <a:t>AATCC TM16.3</a:t>
            </a:r>
          </a:p>
        </p:txBody>
      </p:sp>
      <p:graphicFrame>
        <p:nvGraphicFramePr>
          <p:cNvPr id="53252" name="Object 3"/>
          <p:cNvGraphicFramePr>
            <a:graphicFrameLocks noChangeAspect="1"/>
          </p:cNvGraphicFramePr>
          <p:nvPr>
            <p:extLst>
              <p:ext uri="{D42A27DB-BD31-4B8C-83A1-F6EECF244321}">
                <p14:modId xmlns:p14="http://schemas.microsoft.com/office/powerpoint/2010/main" val="2404661325"/>
              </p:ext>
            </p:extLst>
          </p:nvPr>
        </p:nvGraphicFramePr>
        <p:xfrm>
          <a:off x="5352180" y="3144359"/>
          <a:ext cx="3321050" cy="3429000"/>
        </p:xfrm>
        <a:graphic>
          <a:graphicData uri="http://schemas.openxmlformats.org/presentationml/2006/ole">
            <mc:AlternateContent xmlns:mc="http://schemas.openxmlformats.org/markup-compatibility/2006">
              <mc:Choice xmlns:v="urn:schemas-microsoft-com:vml" Requires="v">
                <p:oleObj spid="_x0000_s53274" name="Photo Editor Photo" r:id="rId4" imgW="6923810" imgH="10304762" progId="MSPhotoEd.3">
                  <p:embed/>
                </p:oleObj>
              </mc:Choice>
              <mc:Fallback>
                <p:oleObj name="Photo Editor Photo" r:id="rId4" imgW="6923810" imgH="10304762"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2180" y="3144359"/>
                        <a:ext cx="332105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Xenon-Arc Exposure</a:t>
            </a:r>
          </a:p>
        </p:txBody>
      </p:sp>
      <p:sp>
        <p:nvSpPr>
          <p:cNvPr id="2" name="Footer Placeholder 1"/>
          <p:cNvSpPr>
            <a:spLocks noGrp="1"/>
          </p:cNvSpPr>
          <p:nvPr>
            <p:ph type="ftr" sz="quarter" idx="11"/>
          </p:nvPr>
        </p:nvSpPr>
        <p:spPr/>
        <p:txBody>
          <a:bodyPr/>
          <a:lstStyle/>
          <a:p>
            <a:pPr>
              <a:defRPr/>
            </a:pPr>
            <a:r>
              <a:rPr lang="en-US" altLang="en-US"/>
              <a:t>AATCC TM16.3</a:t>
            </a:r>
          </a:p>
        </p:txBody>
      </p:sp>
      <p:grpSp>
        <p:nvGrpSpPr>
          <p:cNvPr id="55299" name="Group 2"/>
          <p:cNvGrpSpPr>
            <a:grpSpLocks/>
          </p:cNvGrpSpPr>
          <p:nvPr/>
        </p:nvGrpSpPr>
        <p:grpSpPr bwMode="auto">
          <a:xfrm>
            <a:off x="719138" y="1747838"/>
            <a:ext cx="7664450" cy="4271962"/>
            <a:chOff x="719138" y="1747838"/>
            <a:chExt cx="7664450" cy="4271962"/>
          </a:xfrm>
        </p:grpSpPr>
        <p:graphicFrame>
          <p:nvGraphicFramePr>
            <p:cNvPr id="55300" name="Object 3"/>
            <p:cNvGraphicFramePr>
              <a:graphicFrameLocks noChangeAspect="1"/>
            </p:cNvGraphicFramePr>
            <p:nvPr/>
          </p:nvGraphicFramePr>
          <p:xfrm>
            <a:off x="719138" y="1747838"/>
            <a:ext cx="7664450" cy="4271962"/>
          </p:xfrm>
          <a:graphic>
            <a:graphicData uri="http://schemas.openxmlformats.org/presentationml/2006/ole">
              <mc:AlternateContent xmlns:mc="http://schemas.openxmlformats.org/markup-compatibility/2006">
                <mc:Choice xmlns:v="urn:schemas-microsoft-com:vml" Requires="v">
                  <p:oleObj spid="_x0000_s55327" name="Photo Editor Photo" r:id="rId4" imgW="7621064" imgH="5714286" progId="MSPhotoEd.3">
                    <p:embed/>
                  </p:oleObj>
                </mc:Choice>
                <mc:Fallback>
                  <p:oleObj name="Photo Editor Photo" r:id="rId4" imgW="7621064" imgH="5714286"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138" y="1747838"/>
                          <a:ext cx="7664450" cy="427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5301" name="TextBox 1"/>
            <p:cNvSpPr txBox="1">
              <a:spLocks noChangeArrowheads="1"/>
            </p:cNvSpPr>
            <p:nvPr/>
          </p:nvSpPr>
          <p:spPr bwMode="auto">
            <a:xfrm>
              <a:off x="2513013" y="1786099"/>
              <a:ext cx="40767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2400">
                  <a:solidFill>
                    <a:schemeClr val="bg1"/>
                  </a:solidFill>
                  <a:latin typeface="Arial" panose="020B0604020202020204" pitchFamily="34" charset="0"/>
                </a:rPr>
                <a:t>Water-cooled xenon lamp</a:t>
              </a:r>
            </a:p>
          </p:txBody>
        </p:sp>
        <p:sp>
          <p:nvSpPr>
            <p:cNvPr id="55302" name="TextBox 4"/>
            <p:cNvSpPr txBox="1">
              <a:spLocks noChangeArrowheads="1"/>
            </p:cNvSpPr>
            <p:nvPr/>
          </p:nvSpPr>
          <p:spPr bwMode="auto">
            <a:xfrm>
              <a:off x="5029200" y="2747690"/>
              <a:ext cx="2971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Xenon-filled burner tube</a:t>
              </a:r>
            </a:p>
          </p:txBody>
        </p:sp>
        <p:sp>
          <p:nvSpPr>
            <p:cNvPr id="55303" name="TextBox 5"/>
            <p:cNvSpPr txBox="1">
              <a:spLocks noChangeArrowheads="1"/>
            </p:cNvSpPr>
            <p:nvPr/>
          </p:nvSpPr>
          <p:spPr bwMode="auto">
            <a:xfrm>
              <a:off x="1118876" y="4595880"/>
              <a:ext cx="244854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Housing assembly</a:t>
              </a:r>
            </a:p>
          </p:txBody>
        </p:sp>
        <p:sp>
          <p:nvSpPr>
            <p:cNvPr id="55304" name="TextBox 6"/>
            <p:cNvSpPr txBox="1">
              <a:spLocks noChangeArrowheads="1"/>
            </p:cNvSpPr>
            <p:nvPr/>
          </p:nvSpPr>
          <p:spPr bwMode="auto">
            <a:xfrm>
              <a:off x="6569765" y="3807719"/>
              <a:ext cx="16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Outer filter</a:t>
              </a:r>
            </a:p>
          </p:txBody>
        </p:sp>
        <p:sp>
          <p:nvSpPr>
            <p:cNvPr id="55305" name="TextBox 7"/>
            <p:cNvSpPr txBox="1">
              <a:spLocks noChangeArrowheads="1"/>
            </p:cNvSpPr>
            <p:nvPr/>
          </p:nvSpPr>
          <p:spPr bwMode="auto">
            <a:xfrm>
              <a:off x="1524000" y="3421822"/>
              <a:ext cx="16383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1800">
                  <a:solidFill>
                    <a:schemeClr val="bg1"/>
                  </a:solidFill>
                  <a:latin typeface="Arial" panose="020B0604020202020204" pitchFamily="34" charset="0"/>
                </a:rPr>
                <a:t>Inner filter</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Xenon-Arc Exposure</a:t>
            </a:r>
          </a:p>
        </p:txBody>
      </p:sp>
      <p:sp>
        <p:nvSpPr>
          <p:cNvPr id="2" name="Footer Placeholder 1"/>
          <p:cNvSpPr>
            <a:spLocks noGrp="1"/>
          </p:cNvSpPr>
          <p:nvPr>
            <p:ph type="ftr" sz="quarter" idx="11"/>
          </p:nvPr>
        </p:nvSpPr>
        <p:spPr/>
        <p:txBody>
          <a:bodyPr/>
          <a:lstStyle/>
          <a:p>
            <a:pPr>
              <a:defRPr/>
            </a:pPr>
            <a:r>
              <a:rPr lang="en-US" altLang="en-US"/>
              <a:t>AATCC TM16.3</a:t>
            </a:r>
          </a:p>
        </p:txBody>
      </p:sp>
      <p:graphicFrame>
        <p:nvGraphicFramePr>
          <p:cNvPr id="57347" name="Object 3">
            <a:hlinkClick r:id="" action="ppaction://ole?verb=0"/>
          </p:cNvPr>
          <p:cNvGraphicFramePr>
            <a:graphicFrameLocks/>
          </p:cNvGraphicFramePr>
          <p:nvPr>
            <p:extLst>
              <p:ext uri="{D42A27DB-BD31-4B8C-83A1-F6EECF244321}">
                <p14:modId xmlns:p14="http://schemas.microsoft.com/office/powerpoint/2010/main" val="3089721801"/>
              </p:ext>
            </p:extLst>
          </p:nvPr>
        </p:nvGraphicFramePr>
        <p:xfrm>
          <a:off x="555625" y="1488052"/>
          <a:ext cx="8032750" cy="4735512"/>
        </p:xfrm>
        <a:graphic>
          <a:graphicData uri="http://schemas.openxmlformats.org/presentationml/2006/ole">
            <mc:AlternateContent xmlns:mc="http://schemas.openxmlformats.org/markup-compatibility/2006">
              <mc:Choice xmlns:v="urn:schemas-microsoft-com:vml" Requires="v">
                <p:oleObj spid="_x0000_s57372" name="Bitmap Image" r:id="rId4" imgW="8054549" imgH="5066952" progId="Paint.Picture">
                  <p:embed/>
                </p:oleObj>
              </mc:Choice>
              <mc:Fallback>
                <p:oleObj name="Bitmap Image" r:id="rId4" imgW="8054549" imgH="5066952" progId="Paint.Picture">
                  <p:embed/>
                  <p:pic>
                    <p:nvPicPr>
                      <p:cNvPr id="0" name="Object 3"/>
                      <p:cNvPicPr>
                        <a:picLocks noChangeArrowheads="1"/>
                      </p:cNvPicPr>
                      <p:nvPr/>
                    </p:nvPicPr>
                    <p:blipFill>
                      <a:blip r:embed="rId5">
                        <a:extLst>
                          <a:ext uri="{28A0092B-C50C-407E-A947-70E740481C1C}">
                            <a14:useLocalDpi xmlns:a14="http://schemas.microsoft.com/office/drawing/2010/main" val="0"/>
                          </a:ext>
                        </a:extLst>
                      </a:blip>
                      <a:srcRect l="17999" t="6792" b="10011"/>
                      <a:stretch>
                        <a:fillRect/>
                      </a:stretch>
                    </p:blipFill>
                    <p:spPr bwMode="auto">
                      <a:xfrm>
                        <a:off x="555625" y="1488052"/>
                        <a:ext cx="8032750" cy="4735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7348" name="Rectangle 4"/>
          <p:cNvSpPr>
            <a:spLocks noChangeArrowheads="1"/>
          </p:cNvSpPr>
          <p:nvPr/>
        </p:nvSpPr>
        <p:spPr bwMode="auto">
          <a:xfrm rot="16200000">
            <a:off x="-1255713" y="3346450"/>
            <a:ext cx="3425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1600" b="1" dirty="0">
                <a:solidFill>
                  <a:schemeClr val="tx1"/>
                </a:solidFill>
                <a:latin typeface="Arial" panose="020B0604020202020204" pitchFamily="34" charset="0"/>
              </a:rPr>
              <a:t>Relative Irradiance (W/m</a:t>
            </a:r>
            <a:r>
              <a:rPr lang="en-US" altLang="en-US" sz="1600" b="1" baseline="30000" dirty="0">
                <a:solidFill>
                  <a:schemeClr val="tx1"/>
                </a:solidFill>
                <a:latin typeface="Arial" panose="020B0604020202020204" pitchFamily="34" charset="0"/>
              </a:rPr>
              <a:t>2</a:t>
            </a:r>
            <a:r>
              <a:rPr lang="en-US" altLang="en-US" sz="1600" b="1" dirty="0">
                <a:solidFill>
                  <a:schemeClr val="tx1"/>
                </a:solidFill>
                <a:latin typeface="Arial" panose="020B0604020202020204" pitchFamily="34" charset="0"/>
              </a:rPr>
              <a:t> per nm)</a:t>
            </a:r>
          </a:p>
        </p:txBody>
      </p:sp>
      <p:sp>
        <p:nvSpPr>
          <p:cNvPr id="57349" name="Rectangle 5"/>
          <p:cNvSpPr>
            <a:spLocks noChangeArrowheads="1"/>
          </p:cNvSpPr>
          <p:nvPr/>
        </p:nvSpPr>
        <p:spPr bwMode="auto">
          <a:xfrm>
            <a:off x="3657294" y="6055570"/>
            <a:ext cx="1829413" cy="335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0"/>
              </a:spcBef>
              <a:buFontTx/>
              <a:buNone/>
            </a:pPr>
            <a:r>
              <a:rPr lang="en-US" altLang="en-US" sz="1600" b="1" dirty="0">
                <a:solidFill>
                  <a:schemeClr val="tx1"/>
                </a:solidFill>
                <a:latin typeface="Arial" panose="020B0604020202020204" pitchFamily="34" charset="0"/>
              </a:rPr>
              <a:t>Wavelength (nm)</a:t>
            </a:r>
          </a:p>
        </p:txBody>
      </p:sp>
      <p:pic>
        <p:nvPicPr>
          <p:cNvPr id="57350"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48013" y="2184400"/>
            <a:ext cx="3121025" cy="304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Controlling Irradiance</a:t>
            </a:r>
          </a:p>
        </p:txBody>
      </p:sp>
      <p:sp>
        <p:nvSpPr>
          <p:cNvPr id="59395" name="Content Placeholder 1"/>
          <p:cNvSpPr>
            <a:spLocks noGrp="1"/>
          </p:cNvSpPr>
          <p:nvPr>
            <p:ph idx="1"/>
          </p:nvPr>
        </p:nvSpPr>
        <p:spPr/>
        <p:txBody>
          <a:bodyPr/>
          <a:lstStyle/>
          <a:p>
            <a:pPr eaLnBrk="1" hangingPunct="1"/>
            <a:r>
              <a:rPr lang="en-US" altLang="en-US" dirty="0">
                <a:latin typeface="Arial" panose="020B0604020202020204" pitchFamily="34" charset="0"/>
                <a:cs typeface="Arial" panose="020B0604020202020204" pitchFamily="34" charset="0"/>
              </a:rPr>
              <a:t>Irradiance exposure is affected by </a:t>
            </a:r>
            <a:r>
              <a:rPr lang="en-US" altLang="en-US" dirty="0">
                <a:solidFill>
                  <a:srgbClr val="0070C0"/>
                </a:solidFill>
                <a:latin typeface="Arial" panose="020B0604020202020204" pitchFamily="34" charset="0"/>
                <a:cs typeface="Arial" panose="020B0604020202020204" pitchFamily="34" charset="0"/>
              </a:rPr>
              <a:t>power</a:t>
            </a:r>
            <a:r>
              <a:rPr lang="en-US" altLang="en-US" dirty="0">
                <a:latin typeface="Arial" panose="020B0604020202020204" pitchFamily="34" charset="0"/>
                <a:cs typeface="Arial" panose="020B0604020202020204" pitchFamily="34" charset="0"/>
              </a:rPr>
              <a:t> and </a:t>
            </a:r>
            <a:r>
              <a:rPr lang="en-US" altLang="en-US" dirty="0">
                <a:solidFill>
                  <a:srgbClr val="0070C0"/>
                </a:solidFill>
                <a:latin typeface="Arial" panose="020B0604020202020204" pitchFamily="34" charset="0"/>
                <a:cs typeface="Arial" panose="020B0604020202020204" pitchFamily="34" charset="0"/>
              </a:rPr>
              <a:t>distance</a:t>
            </a:r>
          </a:p>
          <a:p>
            <a:pPr lvl="1" eaLnBrk="1" hangingPunct="1"/>
            <a:r>
              <a:rPr lang="en-US" altLang="en-US" dirty="0">
                <a:latin typeface="Arial" panose="020B0604020202020204" pitchFamily="34" charset="0"/>
                <a:cs typeface="Arial" panose="020B0604020202020204" pitchFamily="34" charset="0"/>
              </a:rPr>
              <a:t>Power of a lamp decreases as it ages</a:t>
            </a:r>
          </a:p>
          <a:p>
            <a:pPr lvl="1" eaLnBrk="1" hangingPunct="1"/>
            <a:r>
              <a:rPr lang="en-US" altLang="en-US" dirty="0">
                <a:latin typeface="Arial" panose="020B0604020202020204" pitchFamily="34" charset="0"/>
                <a:cs typeface="Arial" panose="020B0604020202020204" pitchFamily="34" charset="0"/>
              </a:rPr>
              <a:t>Distance depends on the position and thickness of the specimen</a:t>
            </a:r>
          </a:p>
          <a:p>
            <a:endParaRPr lang="en-US" altLang="en-US" dirty="0"/>
          </a:p>
        </p:txBody>
      </p:sp>
      <p:sp>
        <p:nvSpPr>
          <p:cNvPr id="2" name="Footer Placeholder 1"/>
          <p:cNvSpPr>
            <a:spLocks noGrp="1"/>
          </p:cNvSpPr>
          <p:nvPr>
            <p:ph type="ftr" sz="quarter" idx="11"/>
          </p:nvPr>
        </p:nvSpPr>
        <p:spPr/>
        <p:txBody>
          <a:bodyPr/>
          <a:lstStyle/>
          <a:p>
            <a:pPr>
              <a:defRPr/>
            </a:pPr>
            <a:r>
              <a:rPr lang="en-US" altLang="en-US" dirty="0"/>
              <a:t>AATCC TM16.3</a:t>
            </a:r>
          </a:p>
        </p:txBody>
      </p:sp>
      <p:sp>
        <p:nvSpPr>
          <p:cNvPr id="59396" name="Rectangle 3"/>
          <p:cNvSpPr>
            <a:spLocks noChangeArrowheads="1"/>
          </p:cNvSpPr>
          <p:nvPr/>
        </p:nvSpPr>
        <p:spPr bwMode="auto">
          <a:xfrm>
            <a:off x="995363" y="61722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59397" name="Rectangle 4"/>
          <p:cNvSpPr>
            <a:spLocks noChangeArrowheads="1"/>
          </p:cNvSpPr>
          <p:nvPr/>
        </p:nvSpPr>
        <p:spPr bwMode="auto">
          <a:xfrm>
            <a:off x="3433763" y="61722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ln>
            <a:noFill/>
          </a:ln>
        </p:spPr>
        <p:txBody>
          <a:bodyPr/>
          <a:lstStyle/>
          <a:p>
            <a:r>
              <a:rPr lang="en-US" altLang="en-US" sz="4000">
                <a:latin typeface="Arial" panose="020B0604020202020204" pitchFamily="34" charset="0"/>
                <a:cs typeface="Arial" panose="020B0604020202020204" pitchFamily="34" charset="0"/>
              </a:rPr>
              <a:t>Controlling Irradiance (Distance)</a:t>
            </a:r>
          </a:p>
        </p:txBody>
      </p:sp>
      <p:sp>
        <p:nvSpPr>
          <p:cNvPr id="2" name="Footer Placeholder 1"/>
          <p:cNvSpPr>
            <a:spLocks noGrp="1"/>
          </p:cNvSpPr>
          <p:nvPr>
            <p:ph type="ftr" sz="quarter" idx="11"/>
          </p:nvPr>
        </p:nvSpPr>
        <p:spPr/>
        <p:txBody>
          <a:bodyPr vert="horz" wrap="square" lIns="91440" tIns="45720" rIns="91440" bIns="45720" numCol="1" anchor="ctr" anchorCtr="0" compatLnSpc="1">
            <a:prstTxWarp prst="textNoShape">
              <a:avLst/>
            </a:prstTxWarp>
          </a:bodyPr>
          <a:lstStyle/>
          <a:p>
            <a:r>
              <a:rPr lang="en-US" altLang="en-US"/>
              <a:t>AATCC TM16.3</a:t>
            </a:r>
          </a:p>
        </p:txBody>
      </p:sp>
      <p:grpSp>
        <p:nvGrpSpPr>
          <p:cNvPr id="61443" name="Group 4"/>
          <p:cNvGrpSpPr>
            <a:grpSpLocks/>
          </p:cNvGrpSpPr>
          <p:nvPr/>
        </p:nvGrpSpPr>
        <p:grpSpPr bwMode="auto">
          <a:xfrm>
            <a:off x="2786063" y="2620963"/>
            <a:ext cx="6016625" cy="1557337"/>
            <a:chOff x="927827" y="1752600"/>
            <a:chExt cx="6904400" cy="1904861"/>
          </a:xfrm>
        </p:grpSpPr>
        <p:graphicFrame>
          <p:nvGraphicFramePr>
            <p:cNvPr id="61477" name="Object 3"/>
            <p:cNvGraphicFramePr>
              <a:graphicFrameLocks noChangeAspect="1"/>
            </p:cNvGraphicFramePr>
            <p:nvPr/>
          </p:nvGraphicFramePr>
          <p:xfrm>
            <a:off x="6950573" y="2397009"/>
            <a:ext cx="881654" cy="968375"/>
          </p:xfrm>
          <a:graphic>
            <a:graphicData uri="http://schemas.openxmlformats.org/presentationml/2006/ole">
              <mc:AlternateContent xmlns:mc="http://schemas.openxmlformats.org/markup-compatibility/2006">
                <mc:Choice xmlns:v="urn:schemas-microsoft-com:vml" Requires="v">
                  <p:oleObj spid="_x0000_s61527" name="Clip" r:id="rId4" imgW="1425550" imgH="1425550" progId="MS_ClipArt_Gallery.2">
                    <p:embed/>
                  </p:oleObj>
                </mc:Choice>
                <mc:Fallback>
                  <p:oleObj name="Clip" r:id="rId4" imgW="1425550" imgH="1425550" progId="MS_ClipArt_Gallery.2">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50573" y="2397009"/>
                          <a:ext cx="881654"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1478" name="Object 4"/>
            <p:cNvGraphicFramePr>
              <a:graphicFrameLocks noChangeAspect="1"/>
            </p:cNvGraphicFramePr>
            <p:nvPr/>
          </p:nvGraphicFramePr>
          <p:xfrm>
            <a:off x="927827" y="2273161"/>
            <a:ext cx="1343129" cy="1384300"/>
          </p:xfrm>
          <a:graphic>
            <a:graphicData uri="http://schemas.openxmlformats.org/presentationml/2006/ole">
              <mc:AlternateContent xmlns:mc="http://schemas.openxmlformats.org/markup-compatibility/2006">
                <mc:Choice xmlns:v="urn:schemas-microsoft-com:vml" Requires="v">
                  <p:oleObj spid="_x0000_s61528" name="Clip" r:id="rId6" imgW="712318" imgH="705917" progId="MS_ClipArt_Gallery.2">
                    <p:embed/>
                  </p:oleObj>
                </mc:Choice>
                <mc:Fallback>
                  <p:oleObj name="Clip" r:id="rId6" imgW="712318" imgH="705917" progId="MS_ClipArt_Gallery.2">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7827" y="2273161"/>
                          <a:ext cx="1343129"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61479" name="Group 1"/>
            <p:cNvGrpSpPr>
              <a:grpSpLocks/>
            </p:cNvGrpSpPr>
            <p:nvPr/>
          </p:nvGrpSpPr>
          <p:grpSpPr bwMode="auto">
            <a:xfrm>
              <a:off x="1600200" y="1752600"/>
              <a:ext cx="5791200" cy="517088"/>
              <a:chOff x="1600200" y="1752600"/>
              <a:chExt cx="5791200" cy="517088"/>
            </a:xfrm>
          </p:grpSpPr>
          <p:sp>
            <p:nvSpPr>
              <p:cNvPr id="61480" name="Line 5"/>
              <p:cNvSpPr>
                <a:spLocks noChangeShapeType="1"/>
              </p:cNvSpPr>
              <p:nvPr/>
            </p:nvSpPr>
            <p:spPr bwMode="auto">
              <a:xfrm flipH="1">
                <a:off x="1600200" y="2057400"/>
                <a:ext cx="16764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1" name="Line 6"/>
              <p:cNvSpPr>
                <a:spLocks noChangeShapeType="1"/>
              </p:cNvSpPr>
              <p:nvPr/>
            </p:nvSpPr>
            <p:spPr bwMode="auto">
              <a:xfrm>
                <a:off x="5679459" y="2057400"/>
                <a:ext cx="1711941"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82" name="Line 7"/>
              <p:cNvSpPr>
                <a:spLocks noChangeShapeType="1"/>
              </p:cNvSpPr>
              <p:nvPr/>
            </p:nvSpPr>
            <p:spPr bwMode="auto">
              <a:xfrm>
                <a:off x="1600200" y="1752600"/>
                <a:ext cx="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3" name="Line 8"/>
              <p:cNvSpPr>
                <a:spLocks noChangeShapeType="1"/>
              </p:cNvSpPr>
              <p:nvPr/>
            </p:nvSpPr>
            <p:spPr bwMode="auto">
              <a:xfrm>
                <a:off x="7391400" y="1752600"/>
                <a:ext cx="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84" name="Text Box 9"/>
              <p:cNvSpPr txBox="1">
                <a:spLocks noChangeArrowheads="1"/>
              </p:cNvSpPr>
              <p:nvPr/>
            </p:nvSpPr>
            <p:spPr bwMode="auto">
              <a:xfrm>
                <a:off x="3359658" y="1780237"/>
                <a:ext cx="2319801" cy="489451"/>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2000" dirty="0">
                    <a:solidFill>
                      <a:schemeClr val="tx1"/>
                    </a:solidFill>
                    <a:latin typeface="Arial" panose="020B0604020202020204" pitchFamily="34" charset="0"/>
                  </a:rPr>
                  <a:t>150,000,000 km</a:t>
                </a:r>
              </a:p>
            </p:txBody>
          </p:sp>
        </p:grpSp>
      </p:grpSp>
      <p:grpSp>
        <p:nvGrpSpPr>
          <p:cNvPr id="61444" name="Group 5"/>
          <p:cNvGrpSpPr>
            <a:grpSpLocks/>
          </p:cNvGrpSpPr>
          <p:nvPr/>
        </p:nvGrpSpPr>
        <p:grpSpPr bwMode="auto">
          <a:xfrm>
            <a:off x="5259388" y="3271838"/>
            <a:ext cx="1489075" cy="668337"/>
            <a:chOff x="3846044" y="2139325"/>
            <a:chExt cx="2031858" cy="890626"/>
          </a:xfrm>
        </p:grpSpPr>
        <p:pic>
          <p:nvPicPr>
            <p:cNvPr id="61472" name="Picture 2"/>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46044" y="2139325"/>
              <a:ext cx="913486" cy="89062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1473" name="Line 5"/>
            <p:cNvSpPr>
              <a:spLocks noChangeShapeType="1"/>
            </p:cNvSpPr>
            <p:nvPr/>
          </p:nvSpPr>
          <p:spPr bwMode="auto">
            <a:xfrm rot="5400000" flipH="1">
              <a:off x="4369081" y="2584638"/>
              <a:ext cx="890626" cy="0"/>
            </a:xfrm>
            <a:prstGeom prst="line">
              <a:avLst/>
            </a:prstGeom>
            <a:noFill/>
            <a:ln w="1905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74" name="Line 7"/>
            <p:cNvSpPr>
              <a:spLocks noChangeShapeType="1"/>
            </p:cNvSpPr>
            <p:nvPr/>
          </p:nvSpPr>
          <p:spPr bwMode="auto">
            <a:xfrm rot="5400000">
              <a:off x="4636053" y="1732384"/>
              <a:ext cx="0" cy="8138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5" name="Line 8"/>
            <p:cNvSpPr>
              <a:spLocks noChangeShapeType="1"/>
            </p:cNvSpPr>
            <p:nvPr/>
          </p:nvSpPr>
          <p:spPr bwMode="auto">
            <a:xfrm rot="5400000">
              <a:off x="4814394" y="2801351"/>
              <a:ext cx="0" cy="4572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76" name="Text Box 9"/>
            <p:cNvSpPr txBox="1">
              <a:spLocks noChangeArrowheads="1"/>
            </p:cNvSpPr>
            <p:nvPr/>
          </p:nvSpPr>
          <p:spPr bwMode="auto">
            <a:xfrm>
              <a:off x="4869259" y="2336635"/>
              <a:ext cx="1008643" cy="533978"/>
            </a:xfrm>
            <a:prstGeom prst="rect">
              <a:avLst/>
            </a:prstGeom>
            <a:noFill/>
            <a:ln w="1905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2000">
                  <a:solidFill>
                    <a:schemeClr val="tx1"/>
                  </a:solidFill>
                  <a:latin typeface="Arial" panose="020B0604020202020204" pitchFamily="34" charset="0"/>
                </a:rPr>
                <a:t>9 km</a:t>
              </a:r>
            </a:p>
          </p:txBody>
        </p:sp>
      </p:grpSp>
      <p:grpSp>
        <p:nvGrpSpPr>
          <p:cNvPr id="61445" name="Group 22"/>
          <p:cNvGrpSpPr>
            <a:grpSpLocks/>
          </p:cNvGrpSpPr>
          <p:nvPr/>
        </p:nvGrpSpPr>
        <p:grpSpPr bwMode="auto">
          <a:xfrm>
            <a:off x="557213" y="1576388"/>
            <a:ext cx="2371725" cy="1201737"/>
            <a:chOff x="2286000" y="1524000"/>
            <a:chExt cx="4484905" cy="2286000"/>
          </a:xfrm>
        </p:grpSpPr>
        <p:grpSp>
          <p:nvGrpSpPr>
            <p:cNvPr id="61459" name="Group 3"/>
            <p:cNvGrpSpPr>
              <a:grpSpLocks/>
            </p:cNvGrpSpPr>
            <p:nvPr/>
          </p:nvGrpSpPr>
          <p:grpSpPr bwMode="auto">
            <a:xfrm>
              <a:off x="2286000" y="1524000"/>
              <a:ext cx="457200" cy="2286000"/>
              <a:chOff x="1248" y="1200"/>
              <a:chExt cx="336" cy="2400"/>
            </a:xfrm>
          </p:grpSpPr>
          <p:sp>
            <p:nvSpPr>
              <p:cNvPr id="61464" name="Rectangle 4"/>
              <p:cNvSpPr>
                <a:spLocks noChangeArrowheads="1"/>
              </p:cNvSpPr>
              <p:nvPr/>
            </p:nvSpPr>
            <p:spPr bwMode="auto">
              <a:xfrm>
                <a:off x="1344" y="1632"/>
                <a:ext cx="144" cy="1488"/>
              </a:xfrm>
              <a:prstGeom prst="rect">
                <a:avLst/>
              </a:prstGeom>
              <a:gradFill rotWithShape="0">
                <a:gsLst>
                  <a:gs pos="0">
                    <a:srgbClr val="AFB100"/>
                  </a:gs>
                  <a:gs pos="50000">
                    <a:srgbClr val="FAFD00"/>
                  </a:gs>
                  <a:gs pos="100000">
                    <a:srgbClr val="AFB100"/>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nvGrpSpPr>
              <p:cNvPr id="61465" name="Group 5"/>
              <p:cNvGrpSpPr>
                <a:grpSpLocks/>
              </p:cNvGrpSpPr>
              <p:nvPr/>
            </p:nvGrpSpPr>
            <p:grpSpPr bwMode="auto">
              <a:xfrm>
                <a:off x="1248" y="1200"/>
                <a:ext cx="336" cy="2400"/>
                <a:chOff x="1248" y="1200"/>
                <a:chExt cx="336" cy="2400"/>
              </a:xfrm>
            </p:grpSpPr>
            <p:sp>
              <p:nvSpPr>
                <p:cNvPr id="61466" name="AutoShape 6"/>
                <p:cNvSpPr>
                  <a:spLocks noChangeArrowheads="1"/>
                </p:cNvSpPr>
                <p:nvPr/>
              </p:nvSpPr>
              <p:spPr bwMode="auto">
                <a:xfrm>
                  <a:off x="1248" y="1200"/>
                  <a:ext cx="336" cy="144"/>
                </a:xfrm>
                <a:prstGeom prst="plus">
                  <a:avLst>
                    <a:gd name="adj" fmla="val 24968"/>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61467" name="Rectangle 7"/>
                <p:cNvSpPr>
                  <a:spLocks noChangeArrowheads="1"/>
                </p:cNvSpPr>
                <p:nvPr/>
              </p:nvSpPr>
              <p:spPr bwMode="auto">
                <a:xfrm>
                  <a:off x="1248" y="1584"/>
                  <a:ext cx="336" cy="48"/>
                </a:xfrm>
                <a:prstGeom prst="rect">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61468" name="Rectangle 8"/>
                <p:cNvSpPr>
                  <a:spLocks noChangeArrowheads="1"/>
                </p:cNvSpPr>
                <p:nvPr/>
              </p:nvSpPr>
              <p:spPr bwMode="auto">
                <a:xfrm>
                  <a:off x="1344" y="3168"/>
                  <a:ext cx="144" cy="240"/>
                </a:xfrm>
                <a:prstGeom prst="rect">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61469" name="AutoShape 9"/>
                <p:cNvSpPr>
                  <a:spLocks noChangeArrowheads="1"/>
                </p:cNvSpPr>
                <p:nvPr/>
              </p:nvSpPr>
              <p:spPr bwMode="auto">
                <a:xfrm rot="10800000" flipH="1">
                  <a:off x="1344" y="3408"/>
                  <a:ext cx="144" cy="192"/>
                </a:xfrm>
                <a:prstGeom prst="triangle">
                  <a:avLst>
                    <a:gd name="adj" fmla="val 49968"/>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61470" name="Rectangle 10"/>
                <p:cNvSpPr>
                  <a:spLocks noChangeArrowheads="1"/>
                </p:cNvSpPr>
                <p:nvPr/>
              </p:nvSpPr>
              <p:spPr bwMode="auto">
                <a:xfrm>
                  <a:off x="1248" y="3120"/>
                  <a:ext cx="336" cy="48"/>
                </a:xfrm>
                <a:prstGeom prst="rect">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61471" name="Rectangle 11"/>
                <p:cNvSpPr>
                  <a:spLocks noChangeArrowheads="1"/>
                </p:cNvSpPr>
                <p:nvPr/>
              </p:nvSpPr>
              <p:spPr bwMode="auto">
                <a:xfrm>
                  <a:off x="1344" y="1344"/>
                  <a:ext cx="144" cy="240"/>
                </a:xfrm>
                <a:prstGeom prst="rect">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grpSp>
        <p:sp>
          <p:nvSpPr>
            <p:cNvPr id="61460" name="Rectangle 12"/>
            <p:cNvSpPr>
              <a:spLocks noChangeArrowheads="1"/>
            </p:cNvSpPr>
            <p:nvPr/>
          </p:nvSpPr>
          <p:spPr bwMode="auto">
            <a:xfrm>
              <a:off x="6694705" y="1981200"/>
              <a:ext cx="76200" cy="1219200"/>
            </a:xfrm>
            <a:prstGeom prst="rect">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sp>
          <p:nvSpPr>
            <p:cNvPr id="61461" name="Line 13"/>
            <p:cNvSpPr>
              <a:spLocks noChangeShapeType="1"/>
            </p:cNvSpPr>
            <p:nvPr/>
          </p:nvSpPr>
          <p:spPr bwMode="auto">
            <a:xfrm flipH="1">
              <a:off x="2651125" y="2590800"/>
              <a:ext cx="1447800"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2" name="Line 14"/>
            <p:cNvSpPr>
              <a:spLocks noChangeShapeType="1"/>
            </p:cNvSpPr>
            <p:nvPr/>
          </p:nvSpPr>
          <p:spPr bwMode="auto">
            <a:xfrm>
              <a:off x="5418952" y="2590800"/>
              <a:ext cx="1275752"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1463" name="Text Box 15"/>
            <p:cNvSpPr txBox="1">
              <a:spLocks noChangeArrowheads="1"/>
            </p:cNvSpPr>
            <p:nvPr/>
          </p:nvSpPr>
          <p:spPr bwMode="auto">
            <a:xfrm>
              <a:off x="3971152" y="2239116"/>
              <a:ext cx="1537601" cy="70336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1800" dirty="0">
                  <a:solidFill>
                    <a:schemeClr val="tx1"/>
                  </a:solidFill>
                  <a:latin typeface="Arial" panose="020B0604020202020204" pitchFamily="34" charset="0"/>
                </a:rPr>
                <a:t>20 cm</a:t>
              </a:r>
            </a:p>
          </p:txBody>
        </p:sp>
      </p:grpSp>
      <p:grpSp>
        <p:nvGrpSpPr>
          <p:cNvPr id="61446" name="Group 6"/>
          <p:cNvGrpSpPr>
            <a:grpSpLocks/>
          </p:cNvGrpSpPr>
          <p:nvPr/>
        </p:nvGrpSpPr>
        <p:grpSpPr bwMode="auto">
          <a:xfrm>
            <a:off x="1409700" y="2457450"/>
            <a:ext cx="630238" cy="1155700"/>
            <a:chOff x="7404099" y="3263362"/>
            <a:chExt cx="797705" cy="2155645"/>
          </a:xfrm>
        </p:grpSpPr>
        <p:sp>
          <p:nvSpPr>
            <p:cNvPr id="61453" name="Rectangle 25"/>
            <p:cNvSpPr>
              <a:spLocks noChangeArrowheads="1"/>
            </p:cNvSpPr>
            <p:nvPr/>
          </p:nvSpPr>
          <p:spPr bwMode="auto">
            <a:xfrm>
              <a:off x="7604310" y="3263362"/>
              <a:ext cx="304800" cy="1219200"/>
            </a:xfrm>
            <a:prstGeom prst="rect">
              <a:avLst/>
            </a:prstGeom>
            <a:solidFill>
              <a:srgbClr val="FF0000"/>
            </a:solidFill>
            <a:ln w="9525">
              <a:solidFill>
                <a:srgbClr val="000000"/>
              </a:solidFill>
              <a:miter lim="800000"/>
              <a:headEnd/>
              <a:tailEnd/>
            </a:ln>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61454" name="Rectangle 12"/>
            <p:cNvSpPr>
              <a:spLocks noChangeArrowheads="1"/>
            </p:cNvSpPr>
            <p:nvPr/>
          </p:nvSpPr>
          <p:spPr bwMode="auto">
            <a:xfrm>
              <a:off x="7888691" y="3263362"/>
              <a:ext cx="76200" cy="1219200"/>
            </a:xfrm>
            <a:prstGeom prst="rect">
              <a:avLst/>
            </a:prstGeom>
            <a:gradFill rotWithShape="0">
              <a:gsLst>
                <a:gs pos="0">
                  <a:srgbClr val="7C7C7C"/>
                </a:gs>
                <a:gs pos="50000">
                  <a:srgbClr val="CECECE"/>
                </a:gs>
                <a:gs pos="100000">
                  <a:srgbClr val="7C7C7C"/>
                </a:gs>
              </a:gsLst>
              <a:lin ang="0" scaled="1"/>
            </a:gradFill>
            <a:ln w="12700">
              <a:solidFill>
                <a:srgbClr val="000000"/>
              </a:solidFill>
              <a:miter lim="800000"/>
              <a:headEnd/>
              <a:tailEnd/>
            </a:ln>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a:p>
          </p:txBody>
        </p:sp>
        <p:cxnSp>
          <p:nvCxnSpPr>
            <p:cNvPr id="40" name="Straight Connector 39"/>
            <p:cNvCxnSpPr/>
            <p:nvPr/>
          </p:nvCxnSpPr>
          <p:spPr>
            <a:xfrm>
              <a:off x="7576901" y="4489237"/>
              <a:ext cx="0" cy="3049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908442" y="4489237"/>
              <a:ext cx="0" cy="30498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flipH="1">
              <a:off x="7605032" y="4634329"/>
              <a:ext cx="283316" cy="0"/>
            </a:xfrm>
            <a:prstGeom prst="line">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61458" name="Text Box 15"/>
            <p:cNvSpPr txBox="1">
              <a:spLocks noChangeArrowheads="1"/>
            </p:cNvSpPr>
            <p:nvPr/>
          </p:nvSpPr>
          <p:spPr bwMode="auto">
            <a:xfrm>
              <a:off x="7404099" y="4787363"/>
              <a:ext cx="797705" cy="631644"/>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1600" dirty="0">
                  <a:solidFill>
                    <a:schemeClr val="tx1"/>
                  </a:solidFill>
                  <a:latin typeface="Arial" panose="020B0604020202020204" pitchFamily="34" charset="0"/>
                </a:rPr>
                <a:t>2 cm</a:t>
              </a:r>
            </a:p>
          </p:txBody>
        </p:sp>
      </p:grpSp>
      <p:sp>
        <p:nvSpPr>
          <p:cNvPr id="61447" name="TextBox 7"/>
          <p:cNvSpPr txBox="1">
            <a:spLocks noChangeArrowheads="1"/>
          </p:cNvSpPr>
          <p:nvPr/>
        </p:nvSpPr>
        <p:spPr bwMode="auto">
          <a:xfrm>
            <a:off x="1041400" y="4538663"/>
            <a:ext cx="7289800" cy="64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Irradiance received on the surface of an exposed specimen is inversely proportional to the squares of the distances from the source.</a:t>
            </a:r>
          </a:p>
        </p:txBody>
      </p:sp>
      <p:grpSp>
        <p:nvGrpSpPr>
          <p:cNvPr id="61448" name="Group 4"/>
          <p:cNvGrpSpPr>
            <a:grpSpLocks/>
          </p:cNvGrpSpPr>
          <p:nvPr/>
        </p:nvGrpSpPr>
        <p:grpSpPr bwMode="auto">
          <a:xfrm>
            <a:off x="2400589" y="5296997"/>
            <a:ext cx="3978275" cy="1027112"/>
            <a:chOff x="1478" y="1513"/>
            <a:chExt cx="2506" cy="647"/>
          </a:xfrm>
        </p:grpSpPr>
        <p:sp>
          <p:nvSpPr>
            <p:cNvPr id="61449" name="Text Box 5"/>
            <p:cNvSpPr txBox="1">
              <a:spLocks noChangeArrowheads="1"/>
            </p:cNvSpPr>
            <p:nvPr/>
          </p:nvSpPr>
          <p:spPr bwMode="auto">
            <a:xfrm>
              <a:off x="1478" y="1705"/>
              <a:ext cx="1136" cy="28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2400">
                  <a:solidFill>
                    <a:schemeClr val="tx1"/>
                  </a:solidFill>
                  <a:latin typeface="Arial" panose="020B0604020202020204" pitchFamily="34" charset="0"/>
                </a:rPr>
                <a:t>Irradiance =</a:t>
              </a:r>
            </a:p>
          </p:txBody>
        </p:sp>
        <p:sp>
          <p:nvSpPr>
            <p:cNvPr id="61450" name="Text Box 6"/>
            <p:cNvSpPr txBox="1">
              <a:spLocks noChangeArrowheads="1"/>
            </p:cNvSpPr>
            <p:nvPr/>
          </p:nvSpPr>
          <p:spPr bwMode="auto">
            <a:xfrm>
              <a:off x="2774" y="1513"/>
              <a:ext cx="1134" cy="28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2400">
                  <a:solidFill>
                    <a:schemeClr val="tx1"/>
                  </a:solidFill>
                  <a:latin typeface="Arial" panose="020B0604020202020204" pitchFamily="34" charset="0"/>
                </a:rPr>
                <a:t>(Distance</a:t>
              </a:r>
              <a:r>
                <a:rPr lang="en-US" altLang="en-US" sz="2400" baseline="-25000">
                  <a:solidFill>
                    <a:schemeClr val="tx1"/>
                  </a:solidFill>
                  <a:latin typeface="Arial" panose="020B0604020202020204" pitchFamily="34" charset="0"/>
                </a:rPr>
                <a:t>1</a:t>
              </a:r>
              <a:r>
                <a:rPr lang="en-US" altLang="en-US" sz="2400">
                  <a:solidFill>
                    <a:schemeClr val="tx1"/>
                  </a:solidFill>
                  <a:latin typeface="Arial" panose="020B0604020202020204" pitchFamily="34" charset="0"/>
                </a:rPr>
                <a:t>)</a:t>
              </a:r>
              <a:r>
                <a:rPr lang="en-US" altLang="en-US" sz="2400" baseline="30000">
                  <a:solidFill>
                    <a:schemeClr val="tx1"/>
                  </a:solidFill>
                  <a:latin typeface="Arial" panose="020B0604020202020204" pitchFamily="34" charset="0"/>
                </a:rPr>
                <a:t>2</a:t>
              </a:r>
              <a:endParaRPr lang="en-US" altLang="en-US" sz="2400">
                <a:solidFill>
                  <a:schemeClr val="tx1"/>
                </a:solidFill>
                <a:latin typeface="Arial" panose="020B0604020202020204" pitchFamily="34" charset="0"/>
              </a:endParaRPr>
            </a:p>
          </p:txBody>
        </p:sp>
        <p:sp>
          <p:nvSpPr>
            <p:cNvPr id="61451" name="Line 7"/>
            <p:cNvSpPr>
              <a:spLocks noChangeShapeType="1"/>
            </p:cNvSpPr>
            <p:nvPr/>
          </p:nvSpPr>
          <p:spPr bwMode="auto">
            <a:xfrm>
              <a:off x="2688" y="1872"/>
              <a:ext cx="1296"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1452" name="Text Box 8"/>
            <p:cNvSpPr txBox="1">
              <a:spLocks noChangeArrowheads="1"/>
            </p:cNvSpPr>
            <p:nvPr/>
          </p:nvSpPr>
          <p:spPr bwMode="auto">
            <a:xfrm>
              <a:off x="2754" y="1872"/>
              <a:ext cx="1134" cy="288"/>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spcBef>
                  <a:spcPct val="0"/>
                </a:spcBef>
                <a:buFontTx/>
                <a:buNone/>
              </a:pPr>
              <a:r>
                <a:rPr lang="en-US" altLang="en-US" sz="2400">
                  <a:solidFill>
                    <a:schemeClr val="tx1"/>
                  </a:solidFill>
                  <a:latin typeface="Arial" panose="020B0604020202020204" pitchFamily="34" charset="0"/>
                </a:rPr>
                <a:t>(Distance</a:t>
              </a:r>
              <a:r>
                <a:rPr lang="en-US" altLang="en-US" sz="2400" baseline="-25000">
                  <a:solidFill>
                    <a:schemeClr val="tx1"/>
                  </a:solidFill>
                  <a:latin typeface="Arial" panose="020B0604020202020204" pitchFamily="34" charset="0"/>
                </a:rPr>
                <a:t>2</a:t>
              </a:r>
              <a:r>
                <a:rPr lang="en-US" altLang="en-US" sz="2400">
                  <a:solidFill>
                    <a:schemeClr val="tx1"/>
                  </a:solidFill>
                  <a:latin typeface="Arial" panose="020B0604020202020204" pitchFamily="34" charset="0"/>
                </a:rPr>
                <a:t>)</a:t>
              </a:r>
              <a:r>
                <a:rPr lang="en-US" altLang="en-US" sz="2400" baseline="30000">
                  <a:solidFill>
                    <a:schemeClr val="tx1"/>
                  </a:solidFill>
                  <a:latin typeface="Arial" panose="020B0604020202020204" pitchFamily="34" charset="0"/>
                </a:rPr>
                <a:t>2</a:t>
              </a:r>
              <a:endParaRPr lang="en-US" altLang="en-US" sz="2400">
                <a:solidFill>
                  <a:schemeClr val="tx1"/>
                </a:solidFill>
                <a:latin typeface="Arial" panose="020B0604020202020204" pitchFamily="34" charset="0"/>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sz="4000">
                <a:latin typeface="Arial" panose="020B0604020202020204" pitchFamily="34" charset="0"/>
                <a:cs typeface="Arial" panose="020B0604020202020204" pitchFamily="34" charset="0"/>
              </a:rPr>
              <a:t>Controlling Irradiance (Distance)</a:t>
            </a:r>
          </a:p>
        </p:txBody>
      </p:sp>
      <p:sp>
        <p:nvSpPr>
          <p:cNvPr id="65539" name="Rectangle 3"/>
          <p:cNvSpPr>
            <a:spLocks noGrp="1" noChangeArrowheads="1"/>
          </p:cNvSpPr>
          <p:nvPr>
            <p:ph idx="1"/>
          </p:nvPr>
        </p:nvSpPr>
        <p:spPr/>
        <p:txBody>
          <a:bodyPr/>
          <a:lstStyle/>
          <a:p>
            <a:r>
              <a:rPr lang="en-US" altLang="en-US" sz="2800" dirty="0"/>
              <a:t>Rotating rack</a:t>
            </a:r>
          </a:p>
          <a:p>
            <a:r>
              <a:rPr lang="en-US" altLang="en-US" sz="2800" dirty="0"/>
              <a:t>Inclined rack </a:t>
            </a:r>
          </a:p>
          <a:p>
            <a:r>
              <a:rPr lang="en-US" altLang="en-US" sz="2800" dirty="0"/>
              <a:t>Lamp calibration (specific to machine diam.)</a:t>
            </a:r>
          </a:p>
          <a:p>
            <a:r>
              <a:rPr lang="en-US" altLang="en-US" sz="2800" dirty="0"/>
              <a:t>Specimen holders secured to rack at top and bottom</a:t>
            </a:r>
          </a:p>
          <a:p>
            <a:r>
              <a:rPr lang="en-US" altLang="en-US" sz="2800" dirty="0"/>
              <a:t>Specimens mounted flat in holders</a:t>
            </a:r>
          </a:p>
          <a:p>
            <a:r>
              <a:rPr lang="en-US" altLang="en-US" sz="2800" dirty="0"/>
              <a:t>Test in triplicate, distribute specimens</a:t>
            </a:r>
          </a:p>
          <a:p>
            <a:r>
              <a:rPr lang="en-US" altLang="en-US" sz="2800" dirty="0"/>
              <a:t>Blue Wool Lightfastness Standards</a:t>
            </a:r>
          </a:p>
          <a:p>
            <a:endParaRPr lang="en-US" altLang="en-US" dirty="0"/>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sz="4000">
                <a:latin typeface="Arial" panose="020B0604020202020204" pitchFamily="34" charset="0"/>
                <a:cs typeface="Arial" panose="020B0604020202020204" pitchFamily="34" charset="0"/>
              </a:rPr>
              <a:t>Controlling Irradiance (Distance)</a:t>
            </a:r>
          </a:p>
        </p:txBody>
      </p:sp>
      <p:sp>
        <p:nvSpPr>
          <p:cNvPr id="2" name="Footer Placeholder 1"/>
          <p:cNvSpPr>
            <a:spLocks noGrp="1"/>
          </p:cNvSpPr>
          <p:nvPr>
            <p:ph type="ftr" sz="quarter" idx="11"/>
          </p:nvPr>
        </p:nvSpPr>
        <p:spPr/>
        <p:txBody>
          <a:bodyPr/>
          <a:lstStyle/>
          <a:p>
            <a:pPr>
              <a:defRPr/>
            </a:pPr>
            <a:r>
              <a:rPr lang="en-US" altLang="en-US"/>
              <a:t>AATCC TM16.3</a:t>
            </a:r>
          </a:p>
        </p:txBody>
      </p:sp>
      <p:graphicFrame>
        <p:nvGraphicFramePr>
          <p:cNvPr id="67587" name="Object 3"/>
          <p:cNvGraphicFramePr>
            <a:graphicFrameLocks noChangeAspect="1"/>
          </p:cNvGraphicFramePr>
          <p:nvPr/>
        </p:nvGraphicFramePr>
        <p:xfrm>
          <a:off x="914400" y="1676400"/>
          <a:ext cx="2667000" cy="2752725"/>
        </p:xfrm>
        <a:graphic>
          <a:graphicData uri="http://schemas.openxmlformats.org/presentationml/2006/ole">
            <mc:AlternateContent xmlns:mc="http://schemas.openxmlformats.org/markup-compatibility/2006">
              <mc:Choice xmlns:v="urn:schemas-microsoft-com:vml" Requires="v">
                <p:oleObj spid="_x0000_s67632" name="Photo Editor Photo" r:id="rId4" imgW="6923810" imgH="10304762" progId="MSPhotoEd.3">
                  <p:embed/>
                </p:oleObj>
              </mc:Choice>
              <mc:Fallback>
                <p:oleObj name="Photo Editor Photo" r:id="rId4" imgW="6923810" imgH="10304762" progId="MSPhotoEd.3">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676400"/>
                        <a:ext cx="2667000" cy="275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7588" name="Picture 2" descr="j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1524000"/>
            <a:ext cx="3159125"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7589" name="Object 3"/>
          <p:cNvGraphicFramePr>
            <a:graphicFrameLocks noChangeAspect="1"/>
          </p:cNvGraphicFramePr>
          <p:nvPr/>
        </p:nvGraphicFramePr>
        <p:xfrm>
          <a:off x="3657600" y="3733800"/>
          <a:ext cx="2514600" cy="2916238"/>
        </p:xfrm>
        <a:graphic>
          <a:graphicData uri="http://schemas.openxmlformats.org/presentationml/2006/ole">
            <mc:AlternateContent xmlns:mc="http://schemas.openxmlformats.org/markup-compatibility/2006">
              <mc:Choice xmlns:v="urn:schemas-microsoft-com:vml" Requires="v">
                <p:oleObj spid="_x0000_s67633" name="Photo Editor Photo" r:id="rId7" imgW="6590476" imgH="10304762" progId="MSPhotoEd.3">
                  <p:embed/>
                </p:oleObj>
              </mc:Choice>
              <mc:Fallback>
                <p:oleObj name="Photo Editor Photo" r:id="rId7" imgW="6590476" imgH="10304762" progId="MSPhotoEd.3">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57600" y="3733800"/>
                        <a:ext cx="25146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0723"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0724" name="Rectangle 4"/>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Lightfastness</a:t>
            </a:r>
          </a:p>
        </p:txBody>
      </p:sp>
      <p:sp>
        <p:nvSpPr>
          <p:cNvPr id="30725" name="Rectangle 5"/>
          <p:cNvSpPr>
            <a:spLocks noGrp="1" noChangeArrowheads="1"/>
          </p:cNvSpPr>
          <p:nvPr>
            <p:ph idx="1"/>
          </p:nvPr>
        </p:nvSpPr>
        <p:spPr/>
        <p:txBody>
          <a:bodyPr/>
          <a:lstStyle/>
          <a:p>
            <a:pPr marL="457200" lvl="1" indent="0">
              <a:buFont typeface="Arial" panose="020B0604020202020204" pitchFamily="34" charset="0"/>
              <a:buNone/>
            </a:pPr>
            <a:r>
              <a:rPr lang="en-US" altLang="en-US" dirty="0"/>
              <a:t>n.—The property of a material, usually an assigned number, depicting a ranked change in its color characteristics as a result of exposure of the material to sunlight or an artificial light source.</a:t>
            </a:r>
            <a:br>
              <a:rPr lang="en-US" altLang="en-US" dirty="0"/>
            </a:br>
            <a:br>
              <a:rPr lang="en-US" altLang="en-US" dirty="0"/>
            </a:br>
            <a:endParaRPr lang="en-US" altLang="en-US" dirty="0"/>
          </a:p>
        </p:txBody>
      </p:sp>
      <p:sp>
        <p:nvSpPr>
          <p:cNvPr id="2" name="Footer Placeholder 1"/>
          <p:cNvSpPr>
            <a:spLocks noGrp="1"/>
          </p:cNvSpPr>
          <p:nvPr>
            <p:ph type="ftr" sz="quarter" idx="11"/>
          </p:nvPr>
        </p:nvSpPr>
        <p:spPr/>
        <p:txBody>
          <a:bodyPr/>
          <a:lstStyle/>
          <a:p>
            <a:pPr>
              <a:defRPr/>
            </a:pPr>
            <a:r>
              <a:rPr lang="en-US" altLang="en-US"/>
              <a:t>AATCC TM16.3</a:t>
            </a:r>
          </a:p>
        </p:txBody>
      </p:sp>
      <p:pic>
        <p:nvPicPr>
          <p:cNvPr id="68610" name="Picture 2" descr="Before/After Faded chair cushions refreshed with spray paint"/>
          <p:cNvPicPr>
            <a:picLocks noChangeAspect="1" noChangeArrowheads="1"/>
          </p:cNvPicPr>
          <p:nvPr/>
        </p:nvPicPr>
        <p:blipFill rotWithShape="1">
          <a:blip r:embed="rId3">
            <a:extLst>
              <a:ext uri="{28A0092B-C50C-407E-A947-70E740481C1C}">
                <a14:useLocalDpi xmlns:a14="http://schemas.microsoft.com/office/drawing/2010/main" val="0"/>
              </a:ext>
            </a:extLst>
          </a:blip>
          <a:srcRect l="40741" t="7134" r="12629" b="60807"/>
          <a:stretch/>
        </p:blipFill>
        <p:spPr bwMode="auto">
          <a:xfrm>
            <a:off x="1729902" y="4012546"/>
            <a:ext cx="24384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68612" name="Picture 4" descr="Image resul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5679" y="3858317"/>
            <a:ext cx="2743200" cy="183062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969169"/>
            <a:ext cx="8229600" cy="655637"/>
          </a:xfrm>
        </p:spPr>
        <p:txBody>
          <a:bodyPr/>
          <a:lstStyle/>
          <a:p>
            <a:r>
              <a:rPr lang="en-US" altLang="en-US" dirty="0">
                <a:latin typeface="Arial" panose="020B0604020202020204" pitchFamily="34" charset="0"/>
                <a:cs typeface="Arial" panose="020B0604020202020204" pitchFamily="34" charset="0"/>
              </a:rPr>
              <a:t>   Blue Wool </a:t>
            </a:r>
            <a:br>
              <a:rPr lang="en-US" altLang="en-US" dirty="0">
                <a:latin typeface="Arial" panose="020B0604020202020204" pitchFamily="34" charset="0"/>
                <a:cs typeface="Arial" panose="020B0604020202020204" pitchFamily="34" charset="0"/>
              </a:rPr>
            </a:br>
            <a:r>
              <a:rPr lang="en-US" altLang="en-US" dirty="0">
                <a:latin typeface="Arial" panose="020B0604020202020204" pitchFamily="34" charset="0"/>
                <a:cs typeface="Arial" panose="020B0604020202020204" pitchFamily="34" charset="0"/>
              </a:rPr>
              <a:t>Lightfastness Standards</a:t>
            </a:r>
          </a:p>
        </p:txBody>
      </p:sp>
      <p:sp>
        <p:nvSpPr>
          <p:cNvPr id="2" name="Footer Placeholder 1"/>
          <p:cNvSpPr>
            <a:spLocks noGrp="1"/>
          </p:cNvSpPr>
          <p:nvPr>
            <p:ph type="ftr" sz="quarter" idx="11"/>
          </p:nvPr>
        </p:nvSpPr>
        <p:spPr/>
        <p:txBody>
          <a:bodyPr/>
          <a:lstStyle/>
          <a:p>
            <a:pPr>
              <a:defRPr/>
            </a:pPr>
            <a:r>
              <a:rPr lang="en-US" altLang="en-US"/>
              <a:t>AATCC TM16.3</a:t>
            </a:r>
          </a:p>
        </p:txBody>
      </p:sp>
      <p:sp>
        <p:nvSpPr>
          <p:cNvPr id="69635" name="Text Box 4"/>
          <p:cNvSpPr txBox="1">
            <a:spLocks noChangeArrowheads="1"/>
          </p:cNvSpPr>
          <p:nvPr/>
        </p:nvSpPr>
        <p:spPr bwMode="auto">
          <a:xfrm>
            <a:off x="1652588" y="3405188"/>
            <a:ext cx="719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50000"/>
              </a:spcBef>
              <a:buFontTx/>
              <a:buNone/>
            </a:pPr>
            <a:r>
              <a:rPr lang="en-US" altLang="en-US" sz="2000">
                <a:solidFill>
                  <a:schemeClr val="bg1"/>
                </a:solidFill>
                <a:latin typeface="Arial" panose="020B0604020202020204" pitchFamily="34" charset="0"/>
              </a:rPr>
              <a:t>ISO</a:t>
            </a:r>
          </a:p>
        </p:txBody>
      </p:sp>
      <p:pic>
        <p:nvPicPr>
          <p:cNvPr id="69636" name="Picture 7" descr="C:\Users\LeonardC\Desktop\IMG_10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950" y="2217738"/>
            <a:ext cx="4308475" cy="321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7" name="Text Box 4"/>
          <p:cNvSpPr txBox="1">
            <a:spLocks noChangeArrowheads="1"/>
          </p:cNvSpPr>
          <p:nvPr/>
        </p:nvSpPr>
        <p:spPr bwMode="auto">
          <a:xfrm>
            <a:off x="6726238" y="3392488"/>
            <a:ext cx="1098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algn="ctr">
              <a:spcBef>
                <a:spcPct val="50000"/>
              </a:spcBef>
              <a:buFontTx/>
              <a:buNone/>
            </a:pPr>
            <a:r>
              <a:rPr lang="en-US" altLang="en-US" sz="2000">
                <a:solidFill>
                  <a:schemeClr val="bg1"/>
                </a:solidFill>
                <a:latin typeface="Arial" panose="020B0604020202020204" pitchFamily="34" charset="0"/>
              </a:rPr>
              <a:t>AATCC</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AATCC Fading Unit (AFU)</a:t>
            </a:r>
          </a:p>
        </p:txBody>
      </p:sp>
      <p:sp>
        <p:nvSpPr>
          <p:cNvPr id="71683" name="Rectangle 3"/>
          <p:cNvSpPr>
            <a:spLocks noGrp="1" noChangeArrowheads="1"/>
          </p:cNvSpPr>
          <p:nvPr>
            <p:ph idx="1"/>
          </p:nvPr>
        </p:nvSpPr>
        <p:spPr/>
        <p:txBody>
          <a:bodyPr/>
          <a:lstStyle/>
          <a:p>
            <a:r>
              <a:rPr lang="en-US" altLang="en-US"/>
              <a:t>n.—a specific amount of exposure made under the conditions specified in various test methods where one AFU is one twentieth (1/20) of the light-on exposure required to produce a color change equal to Step 4 of the Gray Scale for Color Change or 1.7 ± 0.3 CIELAB units of color difference on AATCC Blue Wool Lightfastness Standard L4.</a:t>
            </a:r>
            <a:endParaRPr lang="en-US" altLang="en-US" sz="800"/>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AATCC Blue Wool</a:t>
            </a:r>
          </a:p>
        </p:txBody>
      </p:sp>
      <p:sp>
        <p:nvSpPr>
          <p:cNvPr id="3" name="Footer Placeholder 2"/>
          <p:cNvSpPr>
            <a:spLocks noGrp="1"/>
          </p:cNvSpPr>
          <p:nvPr>
            <p:ph type="ftr" sz="quarter" idx="11"/>
          </p:nvPr>
        </p:nvSpPr>
        <p:spPr/>
        <p:txBody>
          <a:bodyPr/>
          <a:lstStyle/>
          <a:p>
            <a:pPr>
              <a:defRPr/>
            </a:pPr>
            <a:r>
              <a:rPr lang="en-US" altLang="en-US"/>
              <a:t>AATCC TM16.3</a:t>
            </a:r>
          </a:p>
        </p:txBody>
      </p:sp>
      <p:graphicFrame>
        <p:nvGraphicFramePr>
          <p:cNvPr id="2" name="Table 1"/>
          <p:cNvGraphicFramePr>
            <a:graphicFrameLocks noGrp="1"/>
          </p:cNvGraphicFramePr>
          <p:nvPr>
            <p:extLst>
              <p:ext uri="{D42A27DB-BD31-4B8C-83A1-F6EECF244321}">
                <p14:modId xmlns:p14="http://schemas.microsoft.com/office/powerpoint/2010/main" val="2384387965"/>
              </p:ext>
            </p:extLst>
          </p:nvPr>
        </p:nvGraphicFramePr>
        <p:xfrm>
          <a:off x="1524000" y="1537274"/>
          <a:ext cx="6096000" cy="4003677"/>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99">
                <a:tc gridSpan="3">
                  <a:txBody>
                    <a:bodyPr/>
                    <a:lstStyle/>
                    <a:p>
                      <a:pPr algn="ctr"/>
                      <a:r>
                        <a:rPr lang="en-US" sz="1800" dirty="0"/>
                        <a:t>AFU and Irradiance for Step 4 Color Change</a:t>
                      </a:r>
                    </a:p>
                  </a:txBody>
                  <a:tcPr marT="45727" marB="45727"/>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10000"/>
                  </a:ext>
                </a:extLst>
              </a:tr>
              <a:tr h="640182">
                <a:tc>
                  <a:txBody>
                    <a:bodyPr/>
                    <a:lstStyle/>
                    <a:p>
                      <a:r>
                        <a:rPr lang="en-US" sz="1800" dirty="0"/>
                        <a:t>AATCC Blue Wool Standard</a:t>
                      </a:r>
                    </a:p>
                  </a:txBody>
                  <a:tcPr marT="45727" marB="45727"/>
                </a:tc>
                <a:tc>
                  <a:txBody>
                    <a:bodyPr/>
                    <a:lstStyle/>
                    <a:p>
                      <a:r>
                        <a:rPr lang="en-US" sz="1800" dirty="0"/>
                        <a:t>AFU</a:t>
                      </a:r>
                    </a:p>
                  </a:txBody>
                  <a:tcPr marT="45727" marB="45727"/>
                </a:tc>
                <a:tc>
                  <a:txBody>
                    <a:bodyPr/>
                    <a:lstStyle/>
                    <a:p>
                      <a:r>
                        <a:rPr lang="en-US" sz="1800" dirty="0"/>
                        <a:t>kJ/m</a:t>
                      </a:r>
                      <a:r>
                        <a:rPr lang="en-US" sz="1800" baseline="30000" dirty="0"/>
                        <a:t>2</a:t>
                      </a:r>
                      <a:r>
                        <a:rPr lang="en-US" sz="1800" dirty="0"/>
                        <a:t>/nm @ 420 nm (Xenon-Arc)</a:t>
                      </a:r>
                    </a:p>
                  </a:txBody>
                  <a:tcPr marT="45727" marB="45727"/>
                </a:tc>
                <a:extLst>
                  <a:ext uri="{0D108BD9-81ED-4DB2-BD59-A6C34878D82A}">
                    <a16:rowId xmlns:a16="http://schemas.microsoft.com/office/drawing/2014/main" val="10001"/>
                  </a:ext>
                </a:extLst>
              </a:tr>
              <a:tr h="370899">
                <a:tc>
                  <a:txBody>
                    <a:bodyPr/>
                    <a:lstStyle/>
                    <a:p>
                      <a:r>
                        <a:rPr lang="en-US" sz="1800" dirty="0"/>
                        <a:t>L2</a:t>
                      </a:r>
                    </a:p>
                  </a:txBody>
                  <a:tcPr marT="45727" marB="45727"/>
                </a:tc>
                <a:tc>
                  <a:txBody>
                    <a:bodyPr/>
                    <a:lstStyle/>
                    <a:p>
                      <a:r>
                        <a:rPr lang="en-US" sz="1800" dirty="0"/>
                        <a:t>5</a:t>
                      </a:r>
                    </a:p>
                  </a:txBody>
                  <a:tcPr marT="45727" marB="45727"/>
                </a:tc>
                <a:tc>
                  <a:txBody>
                    <a:bodyPr/>
                    <a:lstStyle/>
                    <a:p>
                      <a:r>
                        <a:rPr lang="en-US" sz="1800" dirty="0"/>
                        <a:t>21</a:t>
                      </a:r>
                    </a:p>
                  </a:txBody>
                  <a:tcPr marT="45727" marB="45727"/>
                </a:tc>
                <a:extLst>
                  <a:ext uri="{0D108BD9-81ED-4DB2-BD59-A6C34878D82A}">
                    <a16:rowId xmlns:a16="http://schemas.microsoft.com/office/drawing/2014/main" val="10002"/>
                  </a:ext>
                </a:extLst>
              </a:tr>
              <a:tr h="370899">
                <a:tc>
                  <a:txBody>
                    <a:bodyPr/>
                    <a:lstStyle/>
                    <a:p>
                      <a:r>
                        <a:rPr lang="en-US" sz="1800" dirty="0"/>
                        <a:t>L3</a:t>
                      </a:r>
                    </a:p>
                  </a:txBody>
                  <a:tcPr marT="45727" marB="45727"/>
                </a:tc>
                <a:tc>
                  <a:txBody>
                    <a:bodyPr/>
                    <a:lstStyle/>
                    <a:p>
                      <a:r>
                        <a:rPr lang="en-US" sz="1800" dirty="0"/>
                        <a:t>10</a:t>
                      </a:r>
                    </a:p>
                  </a:txBody>
                  <a:tcPr marT="45727" marB="45727"/>
                </a:tc>
                <a:tc>
                  <a:txBody>
                    <a:bodyPr/>
                    <a:lstStyle/>
                    <a:p>
                      <a:r>
                        <a:rPr lang="en-US" sz="1800" dirty="0"/>
                        <a:t>43</a:t>
                      </a:r>
                    </a:p>
                  </a:txBody>
                  <a:tcPr marT="45727" marB="45727"/>
                </a:tc>
                <a:extLst>
                  <a:ext uri="{0D108BD9-81ED-4DB2-BD59-A6C34878D82A}">
                    <a16:rowId xmlns:a16="http://schemas.microsoft.com/office/drawing/2014/main" val="10003"/>
                  </a:ext>
                </a:extLst>
              </a:tr>
              <a:tr h="370899">
                <a:tc>
                  <a:txBody>
                    <a:bodyPr/>
                    <a:lstStyle/>
                    <a:p>
                      <a:r>
                        <a:rPr lang="en-US" sz="1800" dirty="0"/>
                        <a:t>L4</a:t>
                      </a:r>
                    </a:p>
                  </a:txBody>
                  <a:tcPr marT="45727" marB="45727"/>
                </a:tc>
                <a:tc>
                  <a:txBody>
                    <a:bodyPr/>
                    <a:lstStyle/>
                    <a:p>
                      <a:r>
                        <a:rPr lang="en-US" sz="1800" dirty="0"/>
                        <a:t>20</a:t>
                      </a:r>
                    </a:p>
                  </a:txBody>
                  <a:tcPr marT="45727" marB="45727"/>
                </a:tc>
                <a:tc>
                  <a:txBody>
                    <a:bodyPr/>
                    <a:lstStyle/>
                    <a:p>
                      <a:r>
                        <a:rPr lang="en-US" sz="1800" dirty="0"/>
                        <a:t>85</a:t>
                      </a:r>
                    </a:p>
                  </a:txBody>
                  <a:tcPr marT="45727" marB="45727"/>
                </a:tc>
                <a:extLst>
                  <a:ext uri="{0D108BD9-81ED-4DB2-BD59-A6C34878D82A}">
                    <a16:rowId xmlns:a16="http://schemas.microsoft.com/office/drawing/2014/main" val="10004"/>
                  </a:ext>
                </a:extLst>
              </a:tr>
              <a:tr h="370899">
                <a:tc>
                  <a:txBody>
                    <a:bodyPr/>
                    <a:lstStyle/>
                    <a:p>
                      <a:r>
                        <a:rPr lang="en-US" sz="1800" dirty="0"/>
                        <a:t>L5</a:t>
                      </a:r>
                    </a:p>
                  </a:txBody>
                  <a:tcPr marT="45727" marB="45727"/>
                </a:tc>
                <a:tc>
                  <a:txBody>
                    <a:bodyPr/>
                    <a:lstStyle/>
                    <a:p>
                      <a:r>
                        <a:rPr lang="en-US" sz="1800" dirty="0"/>
                        <a:t>40</a:t>
                      </a:r>
                    </a:p>
                  </a:txBody>
                  <a:tcPr marT="45727" marB="45727"/>
                </a:tc>
                <a:tc>
                  <a:txBody>
                    <a:bodyPr/>
                    <a:lstStyle/>
                    <a:p>
                      <a:r>
                        <a:rPr lang="en-US" sz="1800" dirty="0"/>
                        <a:t>170</a:t>
                      </a:r>
                    </a:p>
                  </a:txBody>
                  <a:tcPr marT="45727" marB="45727"/>
                </a:tc>
                <a:extLst>
                  <a:ext uri="{0D108BD9-81ED-4DB2-BD59-A6C34878D82A}">
                    <a16:rowId xmlns:a16="http://schemas.microsoft.com/office/drawing/2014/main" val="10005"/>
                  </a:ext>
                </a:extLst>
              </a:tr>
              <a:tr h="370899">
                <a:tc>
                  <a:txBody>
                    <a:bodyPr/>
                    <a:lstStyle/>
                    <a:p>
                      <a:r>
                        <a:rPr lang="en-US" sz="1800" dirty="0"/>
                        <a:t>L6</a:t>
                      </a:r>
                    </a:p>
                  </a:txBody>
                  <a:tcPr marT="45727" marB="45727"/>
                </a:tc>
                <a:tc>
                  <a:txBody>
                    <a:bodyPr/>
                    <a:lstStyle/>
                    <a:p>
                      <a:r>
                        <a:rPr lang="en-US" sz="1800" dirty="0"/>
                        <a:t>80</a:t>
                      </a:r>
                    </a:p>
                  </a:txBody>
                  <a:tcPr marT="45727" marB="45727"/>
                </a:tc>
                <a:tc>
                  <a:txBody>
                    <a:bodyPr/>
                    <a:lstStyle/>
                    <a:p>
                      <a:r>
                        <a:rPr lang="en-US" sz="1800" dirty="0"/>
                        <a:t>340</a:t>
                      </a:r>
                    </a:p>
                  </a:txBody>
                  <a:tcPr marT="45727" marB="45727"/>
                </a:tc>
                <a:extLst>
                  <a:ext uri="{0D108BD9-81ED-4DB2-BD59-A6C34878D82A}">
                    <a16:rowId xmlns:a16="http://schemas.microsoft.com/office/drawing/2014/main" val="10006"/>
                  </a:ext>
                </a:extLst>
              </a:tr>
              <a:tr h="370899">
                <a:tc>
                  <a:txBody>
                    <a:bodyPr/>
                    <a:lstStyle/>
                    <a:p>
                      <a:r>
                        <a:rPr lang="en-US" sz="1800" dirty="0"/>
                        <a:t>L7</a:t>
                      </a:r>
                    </a:p>
                  </a:txBody>
                  <a:tcPr marT="45727" marB="45727"/>
                </a:tc>
                <a:tc>
                  <a:txBody>
                    <a:bodyPr/>
                    <a:lstStyle/>
                    <a:p>
                      <a:r>
                        <a:rPr lang="en-US" sz="1800" dirty="0"/>
                        <a:t>160</a:t>
                      </a:r>
                    </a:p>
                  </a:txBody>
                  <a:tcPr marT="45727" marB="45727"/>
                </a:tc>
                <a:tc>
                  <a:txBody>
                    <a:bodyPr/>
                    <a:lstStyle/>
                    <a:p>
                      <a:r>
                        <a:rPr lang="en-US" sz="1800" dirty="0"/>
                        <a:t>680</a:t>
                      </a:r>
                    </a:p>
                  </a:txBody>
                  <a:tcPr marT="45727" marB="45727"/>
                </a:tc>
                <a:extLst>
                  <a:ext uri="{0D108BD9-81ED-4DB2-BD59-A6C34878D82A}">
                    <a16:rowId xmlns:a16="http://schemas.microsoft.com/office/drawing/2014/main" val="10007"/>
                  </a:ext>
                </a:extLst>
              </a:tr>
              <a:tr h="370899">
                <a:tc>
                  <a:txBody>
                    <a:bodyPr/>
                    <a:lstStyle/>
                    <a:p>
                      <a:r>
                        <a:rPr lang="en-US" sz="1800" dirty="0"/>
                        <a:t>L8</a:t>
                      </a:r>
                    </a:p>
                  </a:txBody>
                  <a:tcPr marT="45727" marB="45727"/>
                </a:tc>
                <a:tc>
                  <a:txBody>
                    <a:bodyPr/>
                    <a:lstStyle/>
                    <a:p>
                      <a:r>
                        <a:rPr lang="en-US" sz="1800" dirty="0"/>
                        <a:t>320</a:t>
                      </a:r>
                    </a:p>
                  </a:txBody>
                  <a:tcPr marT="45727" marB="45727"/>
                </a:tc>
                <a:tc>
                  <a:txBody>
                    <a:bodyPr/>
                    <a:lstStyle/>
                    <a:p>
                      <a:r>
                        <a:rPr lang="en-US" sz="1800" dirty="0"/>
                        <a:t>1360</a:t>
                      </a:r>
                    </a:p>
                  </a:txBody>
                  <a:tcPr marT="45727" marB="45727"/>
                </a:tc>
                <a:extLst>
                  <a:ext uri="{0D108BD9-81ED-4DB2-BD59-A6C34878D82A}">
                    <a16:rowId xmlns:a16="http://schemas.microsoft.com/office/drawing/2014/main" val="10008"/>
                  </a:ext>
                </a:extLst>
              </a:tr>
              <a:tr h="396303">
                <a:tc>
                  <a:txBody>
                    <a:bodyPr/>
                    <a:lstStyle/>
                    <a:p>
                      <a:r>
                        <a:rPr lang="en-US" sz="1800" dirty="0"/>
                        <a:t>L9</a:t>
                      </a:r>
                    </a:p>
                  </a:txBody>
                  <a:tcPr marT="45727" marB="45727"/>
                </a:tc>
                <a:tc>
                  <a:txBody>
                    <a:bodyPr/>
                    <a:lstStyle/>
                    <a:p>
                      <a:r>
                        <a:rPr lang="en-US" sz="1800" dirty="0"/>
                        <a:t>640</a:t>
                      </a:r>
                    </a:p>
                  </a:txBody>
                  <a:tcPr marT="45727" marB="45727"/>
                </a:tc>
                <a:tc>
                  <a:txBody>
                    <a:bodyPr/>
                    <a:lstStyle/>
                    <a:p>
                      <a:r>
                        <a:rPr lang="en-US" sz="1800" dirty="0"/>
                        <a:t>2720</a:t>
                      </a:r>
                    </a:p>
                  </a:txBody>
                  <a:tcPr marT="45727" marB="45727"/>
                </a:tc>
                <a:extLst>
                  <a:ext uri="{0D108BD9-81ED-4DB2-BD59-A6C34878D82A}">
                    <a16:rowId xmlns:a16="http://schemas.microsoft.com/office/drawing/2014/main" val="10009"/>
                  </a:ext>
                </a:extLst>
              </a:tr>
            </a:tbl>
          </a:graphicData>
        </a:graphic>
      </p:graphicFrame>
      <p:sp>
        <p:nvSpPr>
          <p:cNvPr id="73775" name="TextBox 2"/>
          <p:cNvSpPr txBox="1">
            <a:spLocks noChangeArrowheads="1"/>
          </p:cNvSpPr>
          <p:nvPr/>
        </p:nvSpPr>
        <p:spPr bwMode="auto">
          <a:xfrm>
            <a:off x="1066800" y="5526360"/>
            <a:ext cx="7315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dirty="0"/>
              <a:t>20 AFU was established at 85 kJ/2/nm @ 420 nm based on experimental data using the conditions in TM16.3 to achieve a Step 4 color change of L4. Other values were extrapolated.</a:t>
            </a:r>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Blue Wool</a:t>
            </a:r>
          </a:p>
        </p:txBody>
      </p:sp>
      <p:sp>
        <p:nvSpPr>
          <p:cNvPr id="75779" name="Content Placeholder 2"/>
          <p:cNvSpPr>
            <a:spLocks noGrp="1"/>
          </p:cNvSpPr>
          <p:nvPr>
            <p:ph idx="1"/>
          </p:nvPr>
        </p:nvSpPr>
        <p:spPr/>
        <p:txBody>
          <a:bodyPr/>
          <a:lstStyle/>
          <a:p>
            <a:r>
              <a:rPr lang="en-US" altLang="en-US" dirty="0"/>
              <a:t>Only L2 currently available</a:t>
            </a:r>
          </a:p>
          <a:p>
            <a:r>
              <a:rPr lang="en-US" altLang="en-US" dirty="0"/>
              <a:t>5 AFU end point (Gray Scale Step 4)</a:t>
            </a:r>
          </a:p>
          <a:p>
            <a:r>
              <a:rPr lang="en-US" altLang="en-US" dirty="0"/>
              <a:t>20 AFU end point (Gray Scale Step 2-3)</a:t>
            </a:r>
          </a:p>
          <a:p>
            <a:r>
              <a:rPr lang="en-US" altLang="en-US" dirty="0"/>
              <a:t>Use with appropriate Standard of Fade (match L designation, lot, and end point)</a:t>
            </a:r>
          </a:p>
          <a:p>
            <a:r>
              <a:rPr lang="en-US" altLang="en-US" dirty="0"/>
              <a:t>Replace as needed during test to measure any multiple of 5 or 20 AFU</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Black Thermometer </a:t>
            </a:r>
          </a:p>
        </p:txBody>
      </p:sp>
      <p:sp>
        <p:nvSpPr>
          <p:cNvPr id="76803" name="Rectangle 3"/>
          <p:cNvSpPr>
            <a:spLocks noGrp="1" noChangeArrowheads="1"/>
          </p:cNvSpPr>
          <p:nvPr>
            <p:ph idx="1"/>
          </p:nvPr>
        </p:nvSpPr>
        <p:spPr/>
        <p:txBody>
          <a:bodyPr/>
          <a:lstStyle/>
          <a:p>
            <a:r>
              <a:rPr lang="en-US" altLang="en-US"/>
              <a:t>Sensing unit coated black to absorb most of the radiant energy (≥ 95%)</a:t>
            </a:r>
          </a:p>
          <a:p>
            <a:r>
              <a:rPr lang="en-US" altLang="en-US"/>
              <a:t>Provides estimate of maximum temperature a specimen may attain during exposure</a:t>
            </a:r>
          </a:p>
          <a:p>
            <a:r>
              <a:rPr lang="en-US" altLang="en-US"/>
              <a:t>Keep black face in good condition</a:t>
            </a:r>
          </a:p>
          <a:p>
            <a:r>
              <a:rPr lang="en-US" altLang="en-US"/>
              <a:t>Black-panel thermometer and black standard thermometers are NOT interchangeable</a:t>
            </a:r>
          </a:p>
          <a:p>
            <a:endParaRPr lang="en-US" altLang="en-US"/>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
          <p:cNvSpPr>
            <a:spLocks noGrp="1"/>
          </p:cNvSpPr>
          <p:nvPr>
            <p:ph type="title"/>
          </p:nvPr>
        </p:nvSpPr>
        <p:spPr/>
        <p:txBody>
          <a:bodyPr/>
          <a:lstStyle/>
          <a:p>
            <a:r>
              <a:rPr lang="en-US" altLang="en-US">
                <a:latin typeface="Arial" panose="020B0604020202020204" pitchFamily="34" charset="0"/>
                <a:cs typeface="Arial" panose="020B0604020202020204" pitchFamily="34" charset="0"/>
              </a:rPr>
              <a:t>Black Thermometer</a:t>
            </a:r>
          </a:p>
        </p:txBody>
      </p:sp>
      <p:sp>
        <p:nvSpPr>
          <p:cNvPr id="78852" name="Content Placeholder 5"/>
          <p:cNvSpPr>
            <a:spLocks noGrp="1"/>
          </p:cNvSpPr>
          <p:nvPr>
            <p:ph sz="half" idx="1"/>
          </p:nvPr>
        </p:nvSpPr>
        <p:spPr>
          <a:xfrm>
            <a:off x="457200" y="2057400"/>
            <a:ext cx="4038600" cy="4068763"/>
          </a:xfrm>
        </p:spPr>
        <p:txBody>
          <a:bodyPr/>
          <a:lstStyle/>
          <a:p>
            <a:r>
              <a:rPr lang="en-US" altLang="en-US" sz="2400" b="1" dirty="0">
                <a:solidFill>
                  <a:srgbClr val="0070C0"/>
                </a:solidFill>
              </a:rPr>
              <a:t>Un</a:t>
            </a:r>
            <a:r>
              <a:rPr lang="en-US" altLang="en-US" sz="2400" dirty="0"/>
              <a:t>insulated</a:t>
            </a:r>
          </a:p>
          <a:p>
            <a:r>
              <a:rPr lang="en-US" altLang="en-US" sz="2400" dirty="0"/>
              <a:t>Metal</a:t>
            </a:r>
          </a:p>
          <a:p>
            <a:r>
              <a:rPr lang="en-US" altLang="en-US" sz="2400" dirty="0"/>
              <a:t>Mounted on specimen rack</a:t>
            </a:r>
          </a:p>
          <a:p>
            <a:r>
              <a:rPr lang="en-US" altLang="en-US" sz="2400" dirty="0"/>
              <a:t>Typically reads </a:t>
            </a:r>
            <a:r>
              <a:rPr lang="en-US" altLang="en-US" sz="2400" b="1" dirty="0">
                <a:solidFill>
                  <a:srgbClr val="0070C0"/>
                </a:solidFill>
              </a:rPr>
              <a:t>lower</a:t>
            </a:r>
          </a:p>
          <a:p>
            <a:r>
              <a:rPr lang="en-US" altLang="en-US" sz="2400" b="1" dirty="0">
                <a:solidFill>
                  <a:srgbClr val="0070C0"/>
                </a:solidFill>
              </a:rPr>
              <a:t>ISO 105-B02, SAE J2412, AATCC TM16.2, AATCC TM16.3 (Option 3)</a:t>
            </a:r>
          </a:p>
        </p:txBody>
      </p:sp>
      <p:sp>
        <p:nvSpPr>
          <p:cNvPr id="78854" name="Content Placeholder 7"/>
          <p:cNvSpPr>
            <a:spLocks noGrp="1"/>
          </p:cNvSpPr>
          <p:nvPr>
            <p:ph sz="half" idx="2"/>
          </p:nvPr>
        </p:nvSpPr>
        <p:spPr>
          <a:xfrm>
            <a:off x="4648200" y="2057400"/>
            <a:ext cx="4038600" cy="4068763"/>
          </a:xfrm>
        </p:spPr>
        <p:txBody>
          <a:bodyPr/>
          <a:lstStyle/>
          <a:p>
            <a:r>
              <a:rPr lang="en-US" altLang="en-US" sz="2400" dirty="0"/>
              <a:t>Insulated</a:t>
            </a:r>
          </a:p>
          <a:p>
            <a:r>
              <a:rPr lang="en-US" altLang="en-US" sz="2400" dirty="0"/>
              <a:t>Metal </a:t>
            </a:r>
            <a:r>
              <a:rPr lang="en-US" altLang="en-US" sz="2400" b="1" dirty="0">
                <a:solidFill>
                  <a:srgbClr val="0070C0"/>
                </a:solidFill>
              </a:rPr>
              <a:t>with plastic backing</a:t>
            </a:r>
          </a:p>
          <a:p>
            <a:r>
              <a:rPr lang="en-US" altLang="en-US" sz="2400" dirty="0"/>
              <a:t>Mounted on specimen rack</a:t>
            </a:r>
          </a:p>
          <a:p>
            <a:r>
              <a:rPr lang="en-US" altLang="en-US" sz="2400" dirty="0"/>
              <a:t>Typically reads </a:t>
            </a:r>
            <a:r>
              <a:rPr lang="en-US" altLang="en-US" sz="2400" b="1" dirty="0">
                <a:solidFill>
                  <a:srgbClr val="0070C0"/>
                </a:solidFill>
              </a:rPr>
              <a:t>higher</a:t>
            </a:r>
          </a:p>
          <a:p>
            <a:r>
              <a:rPr lang="en-US" altLang="en-US" sz="2400" b="1" dirty="0">
                <a:solidFill>
                  <a:srgbClr val="0070C0"/>
                </a:solidFill>
              </a:rPr>
              <a:t>AATCC TM16.3 (Options </a:t>
            </a:r>
            <a:br>
              <a:rPr lang="en-US" altLang="en-US" sz="2400" b="1" dirty="0">
                <a:solidFill>
                  <a:srgbClr val="0070C0"/>
                </a:solidFill>
              </a:rPr>
            </a:br>
            <a:r>
              <a:rPr lang="en-US" altLang="en-US" sz="2400" b="1" dirty="0">
                <a:solidFill>
                  <a:srgbClr val="0070C0"/>
                </a:solidFill>
              </a:rPr>
              <a:t>1 &amp; 2)</a:t>
            </a:r>
          </a:p>
        </p:txBody>
      </p:sp>
      <p:sp>
        <p:nvSpPr>
          <p:cNvPr id="2" name="Footer Placeholder 1"/>
          <p:cNvSpPr>
            <a:spLocks noGrp="1"/>
          </p:cNvSpPr>
          <p:nvPr>
            <p:ph type="ftr" sz="quarter" idx="11"/>
          </p:nvPr>
        </p:nvSpPr>
        <p:spPr/>
        <p:txBody>
          <a:bodyPr/>
          <a:lstStyle/>
          <a:p>
            <a:pPr>
              <a:defRPr/>
            </a:pPr>
            <a:r>
              <a:rPr lang="en-US" altLang="en-US"/>
              <a:t>AATCC TM16.3</a:t>
            </a:r>
          </a:p>
        </p:txBody>
      </p:sp>
      <p:sp>
        <p:nvSpPr>
          <p:cNvPr id="78851" name="Text Placeholder 4"/>
          <p:cNvSpPr>
            <a:spLocks noGrp="1"/>
          </p:cNvSpPr>
          <p:nvPr>
            <p:ph type="body" idx="4294967295"/>
          </p:nvPr>
        </p:nvSpPr>
        <p:spPr>
          <a:xfrm>
            <a:off x="0" y="1535113"/>
            <a:ext cx="4040188" cy="639762"/>
          </a:xfrm>
        </p:spPr>
        <p:txBody>
          <a:bodyPr/>
          <a:lstStyle/>
          <a:p>
            <a:pPr marL="0" indent="0" algn="ctr">
              <a:buNone/>
            </a:pPr>
            <a:r>
              <a:rPr lang="en-US" altLang="en-US" sz="2400" dirty="0"/>
              <a:t>Black </a:t>
            </a:r>
            <a:r>
              <a:rPr lang="en-US" altLang="en-US" sz="2400" dirty="0">
                <a:solidFill>
                  <a:srgbClr val="0070C0"/>
                </a:solidFill>
              </a:rPr>
              <a:t>Panel</a:t>
            </a:r>
            <a:r>
              <a:rPr lang="en-US" altLang="en-US" sz="2400" dirty="0"/>
              <a:t> Thermometer </a:t>
            </a:r>
          </a:p>
        </p:txBody>
      </p:sp>
      <p:sp>
        <p:nvSpPr>
          <p:cNvPr id="78853" name="Text Placeholder 6"/>
          <p:cNvSpPr>
            <a:spLocks noGrp="1"/>
          </p:cNvSpPr>
          <p:nvPr>
            <p:ph type="body" sz="quarter" idx="4294967295"/>
          </p:nvPr>
        </p:nvSpPr>
        <p:spPr>
          <a:xfrm>
            <a:off x="4645025" y="1535113"/>
            <a:ext cx="4498975" cy="639762"/>
          </a:xfrm>
        </p:spPr>
        <p:txBody>
          <a:bodyPr/>
          <a:lstStyle/>
          <a:p>
            <a:pPr marL="0" indent="0" algn="ctr">
              <a:buNone/>
            </a:pPr>
            <a:r>
              <a:rPr lang="en-US" altLang="en-US" sz="2400" dirty="0"/>
              <a:t>Black </a:t>
            </a:r>
            <a:r>
              <a:rPr lang="en-US" altLang="en-US" sz="2400" dirty="0">
                <a:solidFill>
                  <a:srgbClr val="0070C0"/>
                </a:solidFill>
              </a:rPr>
              <a:t>Standard </a:t>
            </a:r>
            <a:r>
              <a:rPr lang="en-US" altLang="en-US" sz="2400" dirty="0"/>
              <a:t>Thermometer</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Black Thermometer</a:t>
            </a:r>
          </a:p>
        </p:txBody>
      </p:sp>
      <p:pic>
        <p:nvPicPr>
          <p:cNvPr id="79876"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447800" y="2635250"/>
            <a:ext cx="4040180" cy="3030135"/>
          </a:xfrm>
        </p:spPr>
      </p:pic>
      <p:sp>
        <p:nvSpPr>
          <p:cNvPr id="2" name="Footer Placeholder 1"/>
          <p:cNvSpPr>
            <a:spLocks noGrp="1"/>
          </p:cNvSpPr>
          <p:nvPr>
            <p:ph type="ftr" sz="quarter" idx="11"/>
          </p:nvPr>
        </p:nvSpPr>
        <p:spPr/>
        <p:txBody>
          <a:bodyPr/>
          <a:lstStyle/>
          <a:p>
            <a:pPr>
              <a:defRPr/>
            </a:pPr>
            <a:r>
              <a:rPr lang="en-US" altLang="en-US"/>
              <a:t>AATCC TM16.3</a:t>
            </a:r>
          </a:p>
        </p:txBody>
      </p:sp>
      <p:sp>
        <p:nvSpPr>
          <p:cNvPr id="79875" name="Text Placeholder 1"/>
          <p:cNvSpPr>
            <a:spLocks noGrp="1"/>
          </p:cNvSpPr>
          <p:nvPr>
            <p:ph type="body" idx="4294967295"/>
          </p:nvPr>
        </p:nvSpPr>
        <p:spPr>
          <a:xfrm>
            <a:off x="13570" y="1895084"/>
            <a:ext cx="4040188" cy="639762"/>
          </a:xfrm>
        </p:spPr>
        <p:txBody>
          <a:bodyPr/>
          <a:lstStyle/>
          <a:p>
            <a:pPr marL="0" indent="0" algn="ctr">
              <a:buNone/>
            </a:pPr>
            <a:r>
              <a:rPr lang="en-US" altLang="en-US" sz="2400" dirty="0"/>
              <a:t>Black Panel Thermometer</a:t>
            </a:r>
          </a:p>
        </p:txBody>
      </p:sp>
      <p:sp>
        <p:nvSpPr>
          <p:cNvPr id="79877" name="Text Placeholder 2"/>
          <p:cNvSpPr>
            <a:spLocks noGrp="1"/>
          </p:cNvSpPr>
          <p:nvPr>
            <p:ph type="body" sz="quarter" idx="4294967295"/>
          </p:nvPr>
        </p:nvSpPr>
        <p:spPr>
          <a:xfrm>
            <a:off x="4572000" y="1895084"/>
            <a:ext cx="4498975" cy="639762"/>
          </a:xfrm>
        </p:spPr>
        <p:txBody>
          <a:bodyPr/>
          <a:lstStyle/>
          <a:p>
            <a:pPr marL="0" indent="0" algn="ctr">
              <a:buNone/>
            </a:pPr>
            <a:r>
              <a:rPr lang="en-US" altLang="en-US" sz="2400" dirty="0"/>
              <a:t>Black Standard Thermometer</a:t>
            </a:r>
          </a:p>
        </p:txBody>
      </p:sp>
      <p:pic>
        <p:nvPicPr>
          <p:cNvPr id="79879" name="Picture 3" descr="Picture 00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tretch>
            <a:fillRect/>
          </a:stretch>
        </p:blipFill>
        <p:spPr>
          <a:xfrm>
            <a:off x="4609535" y="3211915"/>
            <a:ext cx="4041775" cy="3030538"/>
          </a:xfrm>
          <a:noFill/>
        </p:spPr>
      </p:pic>
      <p:pic>
        <p:nvPicPr>
          <p:cNvPr id="79878" name="Picture 4"/>
          <p:cNvPicPr>
            <a:picLocks noChangeAspect="1" noChangeArrowheads="1"/>
          </p:cNvPicPr>
          <p:nvPr/>
        </p:nvPicPr>
        <p:blipFill>
          <a:blip r:embed="rId5">
            <a:extLst>
              <a:ext uri="{28A0092B-C50C-407E-A947-70E740481C1C}">
                <a14:useLocalDpi xmlns:a14="http://schemas.microsoft.com/office/drawing/2010/main" val="0"/>
              </a:ext>
            </a:extLst>
          </a:blip>
          <a:srcRect l="19203"/>
          <a:stretch>
            <a:fillRect/>
          </a:stretch>
        </p:blipFill>
        <p:spPr bwMode="auto">
          <a:xfrm>
            <a:off x="457200" y="3175000"/>
            <a:ext cx="2287588" cy="317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Xenon Arc Chamber Interior</a:t>
            </a:r>
          </a:p>
        </p:txBody>
      </p:sp>
      <p:sp>
        <p:nvSpPr>
          <p:cNvPr id="2" name="Footer Placeholder 1"/>
          <p:cNvSpPr>
            <a:spLocks noGrp="1"/>
          </p:cNvSpPr>
          <p:nvPr>
            <p:ph type="ftr" sz="quarter" idx="11"/>
          </p:nvPr>
        </p:nvSpPr>
        <p:spPr/>
        <p:txBody>
          <a:bodyPr/>
          <a:lstStyle/>
          <a:p>
            <a:pPr>
              <a:defRPr/>
            </a:pPr>
            <a:r>
              <a:rPr lang="en-US" altLang="en-US"/>
              <a:t>AATCC TM16.3</a:t>
            </a:r>
          </a:p>
        </p:txBody>
      </p:sp>
      <p:grpSp>
        <p:nvGrpSpPr>
          <p:cNvPr id="81923" name="Group 3"/>
          <p:cNvGrpSpPr>
            <a:grpSpLocks/>
          </p:cNvGrpSpPr>
          <p:nvPr/>
        </p:nvGrpSpPr>
        <p:grpSpPr bwMode="auto">
          <a:xfrm>
            <a:off x="2044700" y="1447800"/>
            <a:ext cx="5041900" cy="5029200"/>
            <a:chOff x="1440" y="720"/>
            <a:chExt cx="2984" cy="3032"/>
          </a:xfrm>
        </p:grpSpPr>
        <p:pic>
          <p:nvPicPr>
            <p:cNvPr id="81924" name="Picture 4"/>
            <p:cNvPicPr>
              <a:picLocks noChangeArrowheads="1"/>
            </p:cNvPicPr>
            <p:nvPr/>
          </p:nvPicPr>
          <p:blipFill>
            <a:blip r:embed="rId3" cstate="print">
              <a:lum contrast="38000"/>
              <a:extLst>
                <a:ext uri="{28A0092B-C50C-407E-A947-70E740481C1C}">
                  <a14:useLocalDpi xmlns:a14="http://schemas.microsoft.com/office/drawing/2010/main" val="0"/>
                </a:ext>
              </a:extLst>
            </a:blip>
            <a:srcRect/>
            <a:stretch>
              <a:fillRect/>
            </a:stretch>
          </p:blipFill>
          <p:spPr bwMode="auto">
            <a:xfrm>
              <a:off x="1440" y="720"/>
              <a:ext cx="2984" cy="3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81925" name="Rectangle 5"/>
            <p:cNvSpPr>
              <a:spLocks noChangeArrowheads="1"/>
            </p:cNvSpPr>
            <p:nvPr/>
          </p:nvSpPr>
          <p:spPr bwMode="auto">
            <a:xfrm>
              <a:off x="1512" y="754"/>
              <a:ext cx="2822" cy="2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gr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a:xfrm>
            <a:off x="533400" y="981869"/>
            <a:ext cx="8229600" cy="655637"/>
          </a:xfrm>
        </p:spPr>
        <p:txBody>
          <a:bodyPr/>
          <a:lstStyle/>
          <a:p>
            <a:r>
              <a:rPr lang="en-US" altLang="en-US" sz="3600" dirty="0">
                <a:latin typeface="Arial" panose="020B0604020202020204" pitchFamily="34" charset="0"/>
                <a:cs typeface="Arial" panose="020B0604020202020204" pitchFamily="34" charset="0"/>
              </a:rPr>
              <a:t>AATCC TM16.3</a:t>
            </a:r>
            <a:br>
              <a:rPr lang="en-US" altLang="en-US" sz="3600" dirty="0">
                <a:latin typeface="Arial" panose="020B0604020202020204" pitchFamily="34" charset="0"/>
                <a:cs typeface="Arial" panose="020B0604020202020204" pitchFamily="34" charset="0"/>
              </a:rPr>
            </a:br>
            <a:r>
              <a:rPr lang="en-US" altLang="en-US" sz="3600" dirty="0">
                <a:latin typeface="Arial" panose="020B0604020202020204" pitchFamily="34" charset="0"/>
                <a:cs typeface="Arial" panose="020B0604020202020204" pitchFamily="34" charset="0"/>
              </a:rPr>
              <a:t>Colorfastness to Light: Xenon-Arc</a:t>
            </a:r>
          </a:p>
        </p:txBody>
      </p:sp>
      <p:sp>
        <p:nvSpPr>
          <p:cNvPr id="83971" name="Content Placeholder 2"/>
          <p:cNvSpPr>
            <a:spLocks noGrp="1"/>
          </p:cNvSpPr>
          <p:nvPr>
            <p:ph idx="1"/>
          </p:nvPr>
        </p:nvSpPr>
        <p:spPr>
          <a:xfrm>
            <a:off x="457200" y="2057400"/>
            <a:ext cx="8229600" cy="4068763"/>
          </a:xfrm>
        </p:spPr>
        <p:txBody>
          <a:bodyPr/>
          <a:lstStyle/>
          <a:p>
            <a:r>
              <a:rPr lang="en-US" altLang="en-US" dirty="0"/>
              <a:t>Option 1: Xenon-Arc Lamp, Alternate Light and Dark</a:t>
            </a:r>
          </a:p>
          <a:p>
            <a:r>
              <a:rPr lang="en-US" altLang="en-US" dirty="0"/>
              <a:t>Option 2: Xenon-Arc Lamp, Continuous Light, Black Standard Option</a:t>
            </a:r>
          </a:p>
          <a:p>
            <a:r>
              <a:rPr lang="en-US" altLang="en-US" dirty="0"/>
              <a:t>Option 3: Xenon-Arc Lamp, Continuous Light, Black Panel Option</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dirty="0"/>
              <a:t>Cut 70.0 x 120.0 mm specimens</a:t>
            </a:r>
          </a:p>
          <a:p>
            <a:pPr lvl="1"/>
            <a:r>
              <a:rPr lang="en-US" dirty="0"/>
              <a:t>Warp in long direction</a:t>
            </a:r>
          </a:p>
          <a:p>
            <a:pPr lvl="1"/>
            <a:r>
              <a:rPr lang="en-US" dirty="0"/>
              <a:t>Three of each test material</a:t>
            </a:r>
          </a:p>
          <a:p>
            <a:pPr lvl="1"/>
            <a:r>
              <a:rPr lang="en-US" dirty="0"/>
              <a:t>Three standard (Blue Wool) specimens</a:t>
            </a:r>
          </a:p>
          <a:p>
            <a:pPr lvl="1"/>
            <a:r>
              <a:rPr lang="en-US" dirty="0"/>
              <a:t>For yarn, wind to cover 25.0 x 150.0 mm</a:t>
            </a:r>
          </a:p>
        </p:txBody>
      </p:sp>
      <p:sp>
        <p:nvSpPr>
          <p:cNvPr id="4" name="Footer Placeholder 3"/>
          <p:cNvSpPr>
            <a:spLocks noGrp="1"/>
          </p:cNvSpPr>
          <p:nvPr>
            <p:ph type="ftr" sz="quarter" idx="11"/>
          </p:nvPr>
        </p:nvSpPr>
        <p:spPr/>
        <p:txBody>
          <a:bodyPr/>
          <a:lstStyle/>
          <a:p>
            <a:pPr>
              <a:defRPr/>
            </a:pPr>
            <a:r>
              <a:rPr lang="en-US" altLang="en-US"/>
              <a:t>AATCC TM16.3</a:t>
            </a:r>
          </a:p>
        </p:txBody>
      </p:sp>
    </p:spTree>
    <p:extLst>
      <p:ext uri="{BB962C8B-B14F-4D97-AF65-F5344CB8AC3E}">
        <p14:creationId xmlns:p14="http://schemas.microsoft.com/office/powerpoint/2010/main" val="4203634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Factors</a:t>
            </a:r>
            <a:endParaRPr lang="en-US" altLang="en-US" dirty="0"/>
          </a:p>
        </p:txBody>
      </p:sp>
      <p:sp>
        <p:nvSpPr>
          <p:cNvPr id="32771" name="Rectangle 3"/>
          <p:cNvSpPr>
            <a:spLocks noGrp="1" noChangeArrowheads="1"/>
          </p:cNvSpPr>
          <p:nvPr>
            <p:ph idx="1"/>
          </p:nvPr>
        </p:nvSpPr>
        <p:spPr/>
        <p:txBody>
          <a:bodyPr/>
          <a:lstStyle/>
          <a:p>
            <a:r>
              <a:rPr lang="en-US" altLang="en-US" sz="2400" dirty="0"/>
              <a:t>Dye susceptibility to photochemical degradation</a:t>
            </a:r>
          </a:p>
          <a:p>
            <a:r>
              <a:rPr lang="en-US" altLang="en-US" sz="2400" dirty="0"/>
              <a:t>Chemical nature of fading reaction (i.e., oxidative or reductive)</a:t>
            </a:r>
          </a:p>
          <a:p>
            <a:r>
              <a:rPr lang="en-US" altLang="en-US" sz="2400" dirty="0"/>
              <a:t>Degree of dye association or agglomeration in the fiber</a:t>
            </a:r>
          </a:p>
          <a:p>
            <a:r>
              <a:rPr lang="en-US" altLang="en-US" sz="2400" dirty="0"/>
              <a:t>Diffusion characteristics of the fiber</a:t>
            </a:r>
          </a:p>
          <a:p>
            <a:r>
              <a:rPr lang="en-US" altLang="en-US" sz="2400" dirty="0"/>
              <a:t>Chemical nature of the fiber</a:t>
            </a:r>
          </a:p>
          <a:p>
            <a:r>
              <a:rPr lang="en-US" altLang="en-US" sz="2400" dirty="0"/>
              <a:t>Light intensity and spectral power distribution</a:t>
            </a:r>
          </a:p>
          <a:p>
            <a:r>
              <a:rPr lang="en-US" altLang="en-US" sz="2400" dirty="0"/>
              <a:t>Environmental factors (e.g., temperature, relative humidity, atmospheric contaminants)</a:t>
            </a:r>
          </a:p>
          <a:p>
            <a:r>
              <a:rPr lang="en-US" altLang="en-US" sz="2400" dirty="0"/>
              <a:t>Contaminants, </a:t>
            </a:r>
            <a:r>
              <a:rPr lang="en-US" altLang="en-US" sz="2400" dirty="0" err="1"/>
              <a:t>delustrants</a:t>
            </a:r>
            <a:r>
              <a:rPr lang="en-US" altLang="en-US" sz="2400" dirty="0"/>
              <a:t>, UV stabilizers, finishes</a:t>
            </a:r>
          </a:p>
        </p:txBody>
      </p:sp>
      <p:sp>
        <p:nvSpPr>
          <p:cNvPr id="2" name="Footer Placeholder 1"/>
          <p:cNvSpPr>
            <a:spLocks noGrp="1"/>
          </p:cNvSpPr>
          <p:nvPr>
            <p:ph type="ftr" sz="quarter" idx="11"/>
          </p:nvPr>
        </p:nvSpPr>
        <p:spPr/>
        <p:txBody>
          <a:bodyPr/>
          <a:lstStyle/>
          <a:p>
            <a:r>
              <a:rPr lang="en-US" altLang="en-US"/>
              <a:t>AATCC TM16.3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sz="2800" dirty="0"/>
              <a:t>Mount specimens in frames</a:t>
            </a:r>
          </a:p>
          <a:p>
            <a:pPr lvl="1"/>
            <a:r>
              <a:rPr lang="en-US" sz="2400" dirty="0"/>
              <a:t>Back specimens with white, non-reflecting cardboard</a:t>
            </a:r>
          </a:p>
          <a:p>
            <a:pPr lvl="1"/>
            <a:r>
              <a:rPr lang="en-US" sz="2400" dirty="0"/>
              <a:t>Mount cardboard-only specimens to fill rack</a:t>
            </a:r>
          </a:p>
          <a:p>
            <a:pPr lvl="1"/>
            <a:r>
              <a:rPr lang="en-US" sz="2400" dirty="0"/>
              <a:t>Do not compress specimens unnecessarily</a:t>
            </a:r>
          </a:p>
          <a:p>
            <a:pPr lvl="1"/>
            <a:r>
              <a:rPr lang="en-US" sz="2400" dirty="0"/>
              <a:t>Ensure sharp line between exposed and unexposed areas</a:t>
            </a:r>
          </a:p>
          <a:p>
            <a:pPr lvl="1"/>
            <a:r>
              <a:rPr lang="en-US" sz="2400" dirty="0"/>
              <a:t>If used, masks should be nearly lightproof </a:t>
            </a:r>
          </a:p>
          <a:p>
            <a:pPr lvl="1"/>
            <a:r>
              <a:rPr lang="en-US" sz="2400" dirty="0"/>
              <a:t>Exposed area ≥ 30 x 30 mm</a:t>
            </a:r>
          </a:p>
        </p:txBody>
      </p:sp>
      <p:sp>
        <p:nvSpPr>
          <p:cNvPr id="4" name="Footer Placeholder 3"/>
          <p:cNvSpPr>
            <a:spLocks noGrp="1"/>
          </p:cNvSpPr>
          <p:nvPr>
            <p:ph type="ftr" sz="quarter" idx="11"/>
          </p:nvPr>
        </p:nvSpPr>
        <p:spPr/>
        <p:txBody>
          <a:bodyPr/>
          <a:lstStyle/>
          <a:p>
            <a:pPr>
              <a:defRPr/>
            </a:pPr>
            <a:r>
              <a:rPr lang="en-US" altLang="en-US"/>
              <a:t>AATCC TM16.3</a:t>
            </a:r>
          </a:p>
        </p:txBody>
      </p:sp>
      <p:pic>
        <p:nvPicPr>
          <p:cNvPr id="5" name="Picture 4"/>
          <p:cNvPicPr>
            <a:picLocks noChangeAspect="1"/>
          </p:cNvPicPr>
          <p:nvPr/>
        </p:nvPicPr>
        <p:blipFill rotWithShape="1">
          <a:blip r:embed="rId3"/>
          <a:srcRect l="22405" t="13943" r="38798" b="15440"/>
          <a:stretch/>
        </p:blipFill>
        <p:spPr>
          <a:xfrm>
            <a:off x="7093306" y="4256348"/>
            <a:ext cx="1593494" cy="2282564"/>
          </a:xfrm>
          <a:prstGeom prst="rect">
            <a:avLst/>
          </a:prstGeom>
        </p:spPr>
      </p:pic>
    </p:spTree>
    <p:extLst>
      <p:ext uri="{BB962C8B-B14F-4D97-AF65-F5344CB8AC3E}">
        <p14:creationId xmlns:p14="http://schemas.microsoft.com/office/powerpoint/2010/main" val="1899140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dirty="0"/>
              <a:t>Verify machine operation</a:t>
            </a:r>
          </a:p>
          <a:p>
            <a:pPr lvl="1"/>
            <a:r>
              <a:rPr lang="en-US" dirty="0"/>
              <a:t>Set operating conditions</a:t>
            </a:r>
          </a:p>
          <a:p>
            <a:pPr lvl="1"/>
            <a:r>
              <a:rPr lang="en-US" dirty="0"/>
              <a:t>Place black panel thermometer in rack</a:t>
            </a:r>
          </a:p>
          <a:p>
            <a:pPr lvl="1"/>
            <a:r>
              <a:rPr lang="en-US" dirty="0"/>
              <a:t>Fill rack with mounted cardboard-only specimens</a:t>
            </a:r>
          </a:p>
          <a:p>
            <a:pPr lvl="1"/>
            <a:r>
              <a:rPr lang="en-US" dirty="0"/>
              <a:t>Adjust while operating:</a:t>
            </a:r>
          </a:p>
          <a:p>
            <a:pPr lvl="2"/>
            <a:r>
              <a:rPr lang="en-US" dirty="0"/>
              <a:t>Black panel temperature</a:t>
            </a:r>
          </a:p>
          <a:p>
            <a:pPr lvl="2"/>
            <a:r>
              <a:rPr lang="en-US" dirty="0"/>
              <a:t>Chamber air temperature</a:t>
            </a:r>
          </a:p>
          <a:p>
            <a:pPr lvl="2"/>
            <a:r>
              <a:rPr lang="en-US" dirty="0"/>
              <a:t>Relative humidity</a:t>
            </a:r>
          </a:p>
        </p:txBody>
      </p:sp>
      <p:sp>
        <p:nvSpPr>
          <p:cNvPr id="4" name="Footer Placeholder 3"/>
          <p:cNvSpPr>
            <a:spLocks noGrp="1"/>
          </p:cNvSpPr>
          <p:nvPr>
            <p:ph type="ftr" sz="quarter" idx="11"/>
          </p:nvPr>
        </p:nvSpPr>
        <p:spPr/>
        <p:txBody>
          <a:bodyPr/>
          <a:lstStyle/>
          <a:p>
            <a:pPr>
              <a:defRPr/>
            </a:pPr>
            <a:r>
              <a:rPr lang="en-US" altLang="en-US"/>
              <a:t>AATCC TM16.3</a:t>
            </a:r>
          </a:p>
        </p:txBody>
      </p:sp>
    </p:spTree>
    <p:extLst>
      <p:ext uri="{BB962C8B-B14F-4D97-AF65-F5344CB8AC3E}">
        <p14:creationId xmlns:p14="http://schemas.microsoft.com/office/powerpoint/2010/main" val="39453889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AATCC TM16.3, Option 3</a:t>
            </a:r>
          </a:p>
        </p:txBody>
      </p:sp>
      <p:sp>
        <p:nvSpPr>
          <p:cNvPr id="92163" name="Rectangle 3"/>
          <p:cNvSpPr>
            <a:spLocks noGrp="1" noChangeArrowheads="1"/>
          </p:cNvSpPr>
          <p:nvPr>
            <p:ph idx="1"/>
          </p:nvPr>
        </p:nvSpPr>
        <p:spPr/>
        <p:txBody>
          <a:bodyPr/>
          <a:lstStyle/>
          <a:p>
            <a:r>
              <a:rPr lang="en-US" altLang="en-US"/>
              <a:t>Light source: Xenon, Continuous light-on</a:t>
            </a:r>
          </a:p>
          <a:p>
            <a:r>
              <a:rPr lang="en-US" altLang="en-US"/>
              <a:t>Black panel temperature: 63 ±1° C </a:t>
            </a:r>
          </a:p>
          <a:p>
            <a:r>
              <a:rPr lang="en-US" altLang="en-US"/>
              <a:t>Chamber air temperature: 43 ±2° C </a:t>
            </a:r>
          </a:p>
          <a:p>
            <a:r>
              <a:rPr lang="en-US" altLang="en-US"/>
              <a:t>Relative humidity: 30 ±5% </a:t>
            </a:r>
          </a:p>
          <a:p>
            <a:r>
              <a:rPr lang="en-US" altLang="en-US"/>
              <a:t>Irradiance:</a:t>
            </a:r>
          </a:p>
          <a:p>
            <a:pPr lvl="1"/>
            <a:r>
              <a:rPr lang="en-US" altLang="en-US"/>
              <a:t>1.10 ±0.03 W/m</a:t>
            </a:r>
            <a:r>
              <a:rPr lang="en-US" altLang="en-US" baseline="30000"/>
              <a:t>2</a:t>
            </a:r>
            <a:r>
              <a:rPr lang="en-US" altLang="en-US"/>
              <a:t>/nm @ 420 nm</a:t>
            </a:r>
          </a:p>
          <a:p>
            <a:pPr lvl="1"/>
            <a:r>
              <a:rPr lang="en-US" altLang="en-US"/>
              <a:t>48 ±1 W/m</a:t>
            </a:r>
            <a:r>
              <a:rPr lang="en-US" altLang="en-US" baseline="30000"/>
              <a:t>2</a:t>
            </a:r>
            <a:r>
              <a:rPr lang="en-US" altLang="en-US"/>
              <a:t>  @ 300-400nm</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dirty="0"/>
              <a:t>Verify exposure with AATCC Blue Wool Lightfastness Standards</a:t>
            </a:r>
          </a:p>
          <a:p>
            <a:pPr lvl="1"/>
            <a:r>
              <a:rPr lang="en-US" dirty="0"/>
              <a:t>Expose mounted L2 specimens for 20 ±2 hours</a:t>
            </a:r>
          </a:p>
          <a:p>
            <a:pPr lvl="1"/>
            <a:r>
              <a:rPr lang="en-US" dirty="0"/>
              <a:t>Compare to L2 Standard of Fade for 20 AFU</a:t>
            </a:r>
          </a:p>
          <a:p>
            <a:pPr lvl="1"/>
            <a:r>
              <a:rPr lang="en-US" dirty="0"/>
              <a:t>Adjust lamp wattage, exposure time, or both and repeat test until exposed specimens match standard of fade</a:t>
            </a:r>
          </a:p>
        </p:txBody>
      </p:sp>
      <p:sp>
        <p:nvSpPr>
          <p:cNvPr id="4" name="Footer Placeholder 3"/>
          <p:cNvSpPr>
            <a:spLocks noGrp="1"/>
          </p:cNvSpPr>
          <p:nvPr>
            <p:ph type="ftr" sz="quarter" idx="11"/>
          </p:nvPr>
        </p:nvSpPr>
        <p:spPr/>
        <p:txBody>
          <a:bodyPr/>
          <a:lstStyle/>
          <a:p>
            <a:pPr>
              <a:defRPr/>
            </a:pPr>
            <a:r>
              <a:rPr lang="en-US" altLang="en-US"/>
              <a:t>AATCC TM16.3</a:t>
            </a:r>
          </a:p>
        </p:txBody>
      </p:sp>
    </p:spTree>
    <p:extLst>
      <p:ext uri="{BB962C8B-B14F-4D97-AF65-F5344CB8AC3E}">
        <p14:creationId xmlns:p14="http://schemas.microsoft.com/office/powerpoint/2010/main" val="20286573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p>
        </p:txBody>
      </p:sp>
      <p:sp>
        <p:nvSpPr>
          <p:cNvPr id="94211" name="Rectangle 3"/>
          <p:cNvSpPr>
            <a:spLocks noGrp="1" noChangeArrowheads="1"/>
          </p:cNvSpPr>
          <p:nvPr>
            <p:ph idx="1"/>
          </p:nvPr>
        </p:nvSpPr>
        <p:spPr/>
        <p:txBody>
          <a:bodyPr/>
          <a:lstStyle/>
          <a:p>
            <a:r>
              <a:rPr lang="en-US" altLang="en-US" dirty="0"/>
              <a:t>Expose test and reference specimens to a specified amount of radiant energy</a:t>
            </a:r>
          </a:p>
          <a:p>
            <a:pPr lvl="1"/>
            <a:r>
              <a:rPr lang="en-US" altLang="en-US" dirty="0"/>
              <a:t>Select appropriate reference standard</a:t>
            </a:r>
          </a:p>
          <a:p>
            <a:pPr lvl="1"/>
            <a:r>
              <a:rPr lang="en-US" altLang="en-US" dirty="0"/>
              <a:t>Simultaneously expose mounted test specimens and mounted reference specimens</a:t>
            </a:r>
          </a:p>
          <a:p>
            <a:pPr lvl="1"/>
            <a:r>
              <a:rPr lang="en-US" altLang="en-US" dirty="0"/>
              <a:t>Run test to desired end point</a:t>
            </a:r>
          </a:p>
          <a:p>
            <a:pPr lvl="2"/>
            <a:r>
              <a:rPr lang="en-US" altLang="en-US" dirty="0"/>
              <a:t>Stop to replace reference specimen as needed</a:t>
            </a:r>
          </a:p>
          <a:p>
            <a:pPr lvl="2"/>
            <a:r>
              <a:rPr lang="en-US" altLang="en-US" dirty="0"/>
              <a:t>Minimize interruptions for specimen or lamp replacement</a:t>
            </a:r>
          </a:p>
          <a:p>
            <a:pPr lvl="1"/>
            <a:r>
              <a:rPr lang="en-US" altLang="en-US" dirty="0"/>
              <a:t>Remove &amp; condition specimens in dark room</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altLang="en-US" dirty="0"/>
              <a:t>Evaluate color change between exposed and unexposed areas of test specimen </a:t>
            </a:r>
          </a:p>
          <a:p>
            <a:pPr lvl="1"/>
            <a:r>
              <a:rPr lang="en-US" altLang="en-US" dirty="0"/>
              <a:t> Gray Scale for Color Change (EP1 or EP7)</a:t>
            </a:r>
          </a:p>
          <a:p>
            <a:pPr lvl="1"/>
            <a:r>
              <a:rPr lang="en-US" altLang="en-US" dirty="0"/>
              <a:t> </a:t>
            </a:r>
            <a:r>
              <a:rPr lang="el-GR" altLang="en-US" dirty="0"/>
              <a:t>Δ</a:t>
            </a:r>
            <a:r>
              <a:rPr lang="en-US" altLang="en-US" dirty="0"/>
              <a:t>E</a:t>
            </a:r>
            <a:r>
              <a:rPr lang="en-US" altLang="en-US" baseline="-25000" dirty="0"/>
              <a:t>CIELAB</a:t>
            </a:r>
            <a:r>
              <a:rPr lang="en-US" altLang="en-US" dirty="0"/>
              <a:t>, </a:t>
            </a:r>
            <a:r>
              <a:rPr lang="el-GR" altLang="en-US" dirty="0"/>
              <a:t>Δ</a:t>
            </a:r>
            <a:r>
              <a:rPr lang="en-US" altLang="en-US" dirty="0"/>
              <a:t>L*, </a:t>
            </a:r>
            <a:r>
              <a:rPr lang="el-GR" altLang="en-US" dirty="0"/>
              <a:t>Δ</a:t>
            </a:r>
            <a:r>
              <a:rPr lang="en-US" altLang="en-US" dirty="0"/>
              <a:t>C*, </a:t>
            </a:r>
            <a:r>
              <a:rPr lang="el-GR" altLang="en-US" dirty="0"/>
              <a:t>Δ</a:t>
            </a:r>
            <a:r>
              <a:rPr lang="en-US" altLang="en-US" dirty="0"/>
              <a:t>H*</a:t>
            </a:r>
          </a:p>
        </p:txBody>
      </p:sp>
      <p:sp>
        <p:nvSpPr>
          <p:cNvPr id="4" name="Footer Placeholder 3"/>
          <p:cNvSpPr>
            <a:spLocks noGrp="1"/>
          </p:cNvSpPr>
          <p:nvPr>
            <p:ph type="ftr" sz="quarter" idx="11"/>
          </p:nvPr>
        </p:nvSpPr>
        <p:spPr/>
        <p:txBody>
          <a:bodyPr/>
          <a:lstStyle/>
          <a:p>
            <a:pPr>
              <a:defRPr/>
            </a:pPr>
            <a:r>
              <a:rPr lang="en-US" altLang="en-US"/>
              <a:t>AATCC TM16.3</a:t>
            </a:r>
          </a:p>
        </p:txBody>
      </p:sp>
    </p:spTree>
    <p:extLst>
      <p:ext uri="{BB962C8B-B14F-4D97-AF65-F5344CB8AC3E}">
        <p14:creationId xmlns:p14="http://schemas.microsoft.com/office/powerpoint/2010/main" val="20083685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dirty="0"/>
              <a:t>Alternate end points:</a:t>
            </a:r>
          </a:p>
          <a:p>
            <a:pPr lvl="1"/>
            <a:r>
              <a:rPr lang="en-US" dirty="0"/>
              <a:t>Two-step method</a:t>
            </a:r>
          </a:p>
          <a:p>
            <a:pPr lvl="1"/>
            <a:r>
              <a:rPr lang="en-US" dirty="0"/>
              <a:t>Lightfastness classification</a:t>
            </a:r>
          </a:p>
        </p:txBody>
      </p:sp>
      <p:sp>
        <p:nvSpPr>
          <p:cNvPr id="4" name="Footer Placeholder 3"/>
          <p:cNvSpPr>
            <a:spLocks noGrp="1"/>
          </p:cNvSpPr>
          <p:nvPr>
            <p:ph type="ftr" sz="quarter" idx="11"/>
          </p:nvPr>
        </p:nvSpPr>
        <p:spPr/>
        <p:txBody>
          <a:bodyPr/>
          <a:lstStyle/>
          <a:p>
            <a:pPr>
              <a:defRPr/>
            </a:pPr>
            <a:r>
              <a:rPr lang="en-US" altLang="en-US"/>
              <a:t>AATCC TM16.3</a:t>
            </a:r>
          </a:p>
        </p:txBody>
      </p:sp>
    </p:spTree>
    <p:extLst>
      <p:ext uri="{BB962C8B-B14F-4D97-AF65-F5344CB8AC3E}">
        <p14:creationId xmlns:p14="http://schemas.microsoft.com/office/powerpoint/2010/main" val="23862068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latin typeface="Arial" panose="020B0604020202020204" pitchFamily="34" charset="0"/>
                <a:cs typeface="Arial" panose="020B0604020202020204" pitchFamily="34" charset="0"/>
              </a:rPr>
              <a:t>AATCC TM16.3, Option 3</a:t>
            </a:r>
            <a:endParaRPr lang="en-US" dirty="0"/>
          </a:p>
        </p:txBody>
      </p:sp>
      <p:sp>
        <p:nvSpPr>
          <p:cNvPr id="3" name="Content Placeholder 2"/>
          <p:cNvSpPr>
            <a:spLocks noGrp="1"/>
          </p:cNvSpPr>
          <p:nvPr>
            <p:ph idx="1"/>
          </p:nvPr>
        </p:nvSpPr>
        <p:spPr/>
        <p:txBody>
          <a:bodyPr/>
          <a:lstStyle/>
          <a:p>
            <a:r>
              <a:rPr lang="en-US" sz="2800" dirty="0"/>
              <a:t>Report:</a:t>
            </a:r>
          </a:p>
          <a:p>
            <a:pPr lvl="1"/>
            <a:r>
              <a:rPr lang="en-US" sz="2400" b="1" dirty="0">
                <a:solidFill>
                  <a:srgbClr val="0070C0"/>
                </a:solidFill>
              </a:rPr>
              <a:t>Test method and option</a:t>
            </a:r>
          </a:p>
          <a:p>
            <a:pPr lvl="1"/>
            <a:r>
              <a:rPr lang="en-US" sz="2400" b="1" dirty="0">
                <a:solidFill>
                  <a:srgbClr val="0070C0"/>
                </a:solidFill>
              </a:rPr>
              <a:t>Lightfastness rating</a:t>
            </a:r>
          </a:p>
          <a:p>
            <a:pPr lvl="1"/>
            <a:r>
              <a:rPr lang="en-US" sz="2400" dirty="0"/>
              <a:t>Reference standard</a:t>
            </a:r>
          </a:p>
          <a:p>
            <a:pPr lvl="1"/>
            <a:r>
              <a:rPr lang="en-US" sz="2400" dirty="0"/>
              <a:t>Ambient temperature</a:t>
            </a:r>
          </a:p>
          <a:p>
            <a:pPr lvl="1"/>
            <a:r>
              <a:rPr lang="en-US" sz="2400" dirty="0"/>
              <a:t>Black panel temperature</a:t>
            </a:r>
          </a:p>
          <a:p>
            <a:pPr lvl="1"/>
            <a:r>
              <a:rPr lang="en-US" sz="2400" dirty="0"/>
              <a:t>Means of controlling exposure </a:t>
            </a:r>
          </a:p>
          <a:p>
            <a:pPr lvl="1"/>
            <a:r>
              <a:rPr lang="en-US" sz="2400" dirty="0"/>
              <a:t>Total radiant energy</a:t>
            </a:r>
          </a:p>
          <a:p>
            <a:pPr lvl="1"/>
            <a:r>
              <a:rPr lang="en-US" sz="2400" dirty="0"/>
              <a:t>Type of apparatus, rack, water supply</a:t>
            </a:r>
          </a:p>
          <a:p>
            <a:pPr lvl="1"/>
            <a:r>
              <a:rPr lang="en-US" sz="2400" dirty="0"/>
              <a:t>Total exposure time </a:t>
            </a:r>
          </a:p>
          <a:p>
            <a:pPr lvl="1"/>
            <a:r>
              <a:rPr lang="en-US" sz="2400" dirty="0"/>
              <a:t>Deviations</a:t>
            </a:r>
          </a:p>
        </p:txBody>
      </p:sp>
      <p:sp>
        <p:nvSpPr>
          <p:cNvPr id="4" name="Footer Placeholder 3"/>
          <p:cNvSpPr>
            <a:spLocks noGrp="1"/>
          </p:cNvSpPr>
          <p:nvPr>
            <p:ph type="ftr" sz="quarter" idx="11"/>
          </p:nvPr>
        </p:nvSpPr>
        <p:spPr/>
        <p:txBody>
          <a:bodyPr/>
          <a:lstStyle/>
          <a:p>
            <a:pPr>
              <a:defRPr/>
            </a:pPr>
            <a:r>
              <a:rPr lang="en-US" altLang="en-US"/>
              <a:t>AATCC TM16.3</a:t>
            </a:r>
          </a:p>
        </p:txBody>
      </p:sp>
    </p:spTree>
    <p:extLst>
      <p:ext uri="{BB962C8B-B14F-4D97-AF65-F5344CB8AC3E}">
        <p14:creationId xmlns:p14="http://schemas.microsoft.com/office/powerpoint/2010/main" val="496723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4819"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4820" name="Rectangle 4"/>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Lightfastness Test Methods</a:t>
            </a:r>
          </a:p>
        </p:txBody>
      </p:sp>
      <p:sp>
        <p:nvSpPr>
          <p:cNvPr id="34821" name="Rectangle 5"/>
          <p:cNvSpPr>
            <a:spLocks noGrp="1" noChangeArrowheads="1"/>
          </p:cNvSpPr>
          <p:nvPr>
            <p:ph idx="1"/>
          </p:nvPr>
        </p:nvSpPr>
        <p:spPr/>
        <p:txBody>
          <a:bodyPr/>
          <a:lstStyle/>
          <a:p>
            <a:pPr marL="342900" lvl="1" indent="-342900">
              <a:buFont typeface="Arial" panose="020B0604020202020204" pitchFamily="34" charset="0"/>
              <a:buChar char="•"/>
              <a:defRPr/>
            </a:pPr>
            <a:r>
              <a:rPr lang="en-US" altLang="en-US" dirty="0"/>
              <a:t>ISO 105-B02</a:t>
            </a:r>
            <a:br>
              <a:rPr lang="en-US" altLang="en-US" dirty="0"/>
            </a:br>
            <a:r>
              <a:rPr lang="en-US" altLang="en-US" dirty="0"/>
              <a:t>Textiles—Tests for </a:t>
            </a:r>
            <a:r>
              <a:rPr lang="en-US" altLang="en-US" dirty="0" err="1"/>
              <a:t>colour</a:t>
            </a:r>
            <a:r>
              <a:rPr lang="en-US" altLang="en-US" dirty="0"/>
              <a:t> fastness—Part B02: </a:t>
            </a:r>
            <a:r>
              <a:rPr lang="en-US" altLang="en-US" dirty="0" err="1"/>
              <a:t>Colour</a:t>
            </a:r>
            <a:r>
              <a:rPr lang="en-US" altLang="en-US" dirty="0"/>
              <a:t> fastness to artificial light: Xenon arc fading lamp test</a:t>
            </a:r>
          </a:p>
          <a:p>
            <a:pPr lvl="1">
              <a:defRPr/>
            </a:pPr>
            <a:r>
              <a:rPr lang="en-US" altLang="en-US" sz="2400" dirty="0"/>
              <a:t>Multiple temperature/humidity options</a:t>
            </a:r>
          </a:p>
          <a:p>
            <a:pPr lvl="2">
              <a:defRPr/>
            </a:pPr>
            <a:r>
              <a:rPr lang="en-US" altLang="en-US" sz="2000" dirty="0"/>
              <a:t>Exposure Cycle B similar to AATCC TM16.3, Option 3</a:t>
            </a:r>
          </a:p>
          <a:p>
            <a:pPr lvl="1">
              <a:defRPr/>
            </a:pPr>
            <a:r>
              <a:rPr lang="en-US" altLang="en-US" sz="2400" dirty="0"/>
              <a:t>ISO blue wool standards for Exposure Cycles A1, A2, A3</a:t>
            </a:r>
          </a:p>
          <a:p>
            <a:pPr lvl="1">
              <a:defRPr/>
            </a:pPr>
            <a:r>
              <a:rPr lang="en-US" altLang="en-US" sz="2400" dirty="0"/>
              <a:t>AATCC blue wool standards for Exposure Cycle B</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6858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6867" name="Rectangle 3"/>
          <p:cNvSpPr>
            <a:spLocks noChangeArrowheads="1"/>
          </p:cNvSpPr>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3200">
                <a:solidFill>
                  <a:srgbClr val="FFFFFF"/>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rgbClr val="FFFFFF"/>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rgbClr val="FFFFFF"/>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rgbClr val="FFFFFF"/>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rgbClr val="FFFFFF"/>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rgbClr val="FFFFFF"/>
                </a:solidFill>
                <a:latin typeface="Calibri" panose="020F0502020204030204" pitchFamily="34" charset="0"/>
              </a:defRPr>
            </a:lvl9pPr>
          </a:lstStyle>
          <a:p>
            <a:pPr eaLnBrk="1" hangingPunct="1">
              <a:spcBef>
                <a:spcPct val="0"/>
              </a:spcBef>
              <a:buFontTx/>
              <a:buNone/>
            </a:pPr>
            <a:endParaRPr lang="en-US" altLang="en-US" sz="1800">
              <a:solidFill>
                <a:schemeClr val="tx1"/>
              </a:solidFill>
              <a:latin typeface="Arial" panose="020B0604020202020204" pitchFamily="34" charset="0"/>
            </a:endParaRPr>
          </a:p>
        </p:txBody>
      </p:sp>
      <p:sp>
        <p:nvSpPr>
          <p:cNvPr id="36868" name="Rectangle 4"/>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LightfastnessTest Methods</a:t>
            </a:r>
          </a:p>
        </p:txBody>
      </p:sp>
      <p:sp>
        <p:nvSpPr>
          <p:cNvPr id="36869" name="Rectangle 5"/>
          <p:cNvSpPr>
            <a:spLocks noGrp="1" noChangeArrowheads="1"/>
          </p:cNvSpPr>
          <p:nvPr>
            <p:ph idx="1"/>
          </p:nvPr>
        </p:nvSpPr>
        <p:spPr/>
        <p:txBody>
          <a:bodyPr/>
          <a:lstStyle/>
          <a:p>
            <a:pPr marL="342900" lvl="1" indent="-342900">
              <a:buFont typeface="Arial" panose="020B0604020202020204" pitchFamily="34" charset="0"/>
              <a:buChar char="•"/>
              <a:defRPr/>
            </a:pPr>
            <a:r>
              <a:rPr lang="en-US" altLang="en-US" dirty="0"/>
              <a:t>SAE (Society of Automotive Engineers) J2412</a:t>
            </a:r>
            <a:br>
              <a:rPr lang="en-US" altLang="en-US" dirty="0"/>
            </a:br>
            <a:r>
              <a:rPr lang="en-US" altLang="en-US" dirty="0"/>
              <a:t>Accelerated Exposure of Automotive Interior Trim Components Using a Controlled Irradiance Xenon-Arc Apparatus </a:t>
            </a:r>
          </a:p>
          <a:p>
            <a:pPr lvl="1">
              <a:defRPr/>
            </a:pPr>
            <a:r>
              <a:rPr lang="en-US" altLang="en-US" sz="2400" dirty="0"/>
              <a:t>Latest version published 2004-05-27</a:t>
            </a:r>
          </a:p>
          <a:p>
            <a:pPr lvl="1">
              <a:defRPr/>
            </a:pPr>
            <a:r>
              <a:rPr lang="en-US" altLang="en-US" sz="2400" dirty="0"/>
              <a:t>Replaced J1885, which referenced specific instruments, in 2003</a:t>
            </a:r>
          </a:p>
          <a:p>
            <a:pPr lvl="1">
              <a:defRPr/>
            </a:pPr>
            <a:r>
              <a:rPr lang="en-US" altLang="en-US" sz="2400" dirty="0"/>
              <a:t>Alternating light/dark cycles</a:t>
            </a:r>
          </a:p>
          <a:p>
            <a:pPr lvl="1">
              <a:defRPr/>
            </a:pPr>
            <a:r>
              <a:rPr lang="en-US" altLang="en-US" sz="2400" dirty="0"/>
              <a:t>High temperature &amp; humidity</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altLang="en-US">
                <a:latin typeface="Arial" panose="020B0604020202020204" pitchFamily="34" charset="0"/>
                <a:cs typeface="Arial" panose="020B0604020202020204" pitchFamily="34" charset="0"/>
              </a:rPr>
              <a:t>Lightfastness Test Methods</a:t>
            </a:r>
          </a:p>
        </p:txBody>
      </p:sp>
      <p:sp>
        <p:nvSpPr>
          <p:cNvPr id="2" name="Footer Placeholder 1"/>
          <p:cNvSpPr>
            <a:spLocks noGrp="1"/>
          </p:cNvSpPr>
          <p:nvPr>
            <p:ph type="ftr" sz="quarter" idx="11"/>
          </p:nvPr>
        </p:nvSpPr>
        <p:spPr/>
        <p:txBody>
          <a:bodyPr/>
          <a:lstStyle/>
          <a:p>
            <a:pPr>
              <a:defRPr/>
            </a:pPr>
            <a:r>
              <a:rPr lang="en-US" altLang="en-US"/>
              <a:t>AATCC TM16.3</a:t>
            </a:r>
          </a:p>
        </p:txBody>
      </p:sp>
      <p:graphicFrame>
        <p:nvGraphicFramePr>
          <p:cNvPr id="4" name="Table 3"/>
          <p:cNvGraphicFramePr>
            <a:graphicFrameLocks noGrp="1"/>
          </p:cNvGraphicFramePr>
          <p:nvPr>
            <p:extLst>
              <p:ext uri="{D42A27DB-BD31-4B8C-83A1-F6EECF244321}">
                <p14:modId xmlns:p14="http://schemas.microsoft.com/office/powerpoint/2010/main" val="3857329667"/>
              </p:ext>
            </p:extLst>
          </p:nvPr>
        </p:nvGraphicFramePr>
        <p:xfrm>
          <a:off x="490538" y="1981200"/>
          <a:ext cx="8223249" cy="3292474"/>
        </p:xfrm>
        <a:graphic>
          <a:graphicData uri="http://schemas.openxmlformats.org/drawingml/2006/table">
            <a:tbl>
              <a:tblPr firstRow="1" bandRow="1">
                <a:tableStyleId>{5C22544A-7EE6-4342-B048-85BDC9FD1C3A}</a:tableStyleId>
              </a:tblPr>
              <a:tblGrid>
                <a:gridCol w="907804">
                  <a:extLst>
                    <a:ext uri="{9D8B030D-6E8A-4147-A177-3AD203B41FA5}">
                      <a16:colId xmlns:a16="http://schemas.microsoft.com/office/drawing/2014/main" val="20000"/>
                    </a:ext>
                  </a:extLst>
                </a:gridCol>
                <a:gridCol w="821663">
                  <a:extLst>
                    <a:ext uri="{9D8B030D-6E8A-4147-A177-3AD203B41FA5}">
                      <a16:colId xmlns:a16="http://schemas.microsoft.com/office/drawing/2014/main" val="20001"/>
                    </a:ext>
                  </a:extLst>
                </a:gridCol>
                <a:gridCol w="838228">
                  <a:extLst>
                    <a:ext uri="{9D8B030D-6E8A-4147-A177-3AD203B41FA5}">
                      <a16:colId xmlns:a16="http://schemas.microsoft.com/office/drawing/2014/main" val="20002"/>
                    </a:ext>
                  </a:extLst>
                </a:gridCol>
                <a:gridCol w="838228">
                  <a:extLst>
                    <a:ext uri="{9D8B030D-6E8A-4147-A177-3AD203B41FA5}">
                      <a16:colId xmlns:a16="http://schemas.microsoft.com/office/drawing/2014/main" val="20003"/>
                    </a:ext>
                  </a:extLst>
                </a:gridCol>
                <a:gridCol w="838228">
                  <a:extLst>
                    <a:ext uri="{9D8B030D-6E8A-4147-A177-3AD203B41FA5}">
                      <a16:colId xmlns:a16="http://schemas.microsoft.com/office/drawing/2014/main" val="20004"/>
                    </a:ext>
                  </a:extLst>
                </a:gridCol>
                <a:gridCol w="990633">
                  <a:extLst>
                    <a:ext uri="{9D8B030D-6E8A-4147-A177-3AD203B41FA5}">
                      <a16:colId xmlns:a16="http://schemas.microsoft.com/office/drawing/2014/main" val="20005"/>
                    </a:ext>
                  </a:extLst>
                </a:gridCol>
                <a:gridCol w="1143038">
                  <a:extLst>
                    <a:ext uri="{9D8B030D-6E8A-4147-A177-3AD203B41FA5}">
                      <a16:colId xmlns:a16="http://schemas.microsoft.com/office/drawing/2014/main" val="20006"/>
                    </a:ext>
                  </a:extLst>
                </a:gridCol>
                <a:gridCol w="914431">
                  <a:extLst>
                    <a:ext uri="{9D8B030D-6E8A-4147-A177-3AD203B41FA5}">
                      <a16:colId xmlns:a16="http://schemas.microsoft.com/office/drawing/2014/main" val="20007"/>
                    </a:ext>
                  </a:extLst>
                </a:gridCol>
                <a:gridCol w="930996">
                  <a:extLst>
                    <a:ext uri="{9D8B030D-6E8A-4147-A177-3AD203B41FA5}">
                      <a16:colId xmlns:a16="http://schemas.microsoft.com/office/drawing/2014/main" val="20008"/>
                    </a:ext>
                  </a:extLst>
                </a:gridCol>
              </a:tblGrid>
              <a:tr h="365831">
                <a:tc gridSpan="9">
                  <a:txBody>
                    <a:bodyPr/>
                    <a:lstStyle/>
                    <a:p>
                      <a:pPr algn="ctr"/>
                      <a:r>
                        <a:rPr lang="en-US" sz="1800" dirty="0"/>
                        <a:t>Lightfastness Test Methods (Xenon-Arc Exposure)</a:t>
                      </a:r>
                    </a:p>
                  </a:txBody>
                  <a:tcPr marL="91443" marR="91443" marT="45729" marB="45729" anchor="ct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tc hMerge="1">
                  <a:txBody>
                    <a:bodyPr/>
                    <a:lstStyle/>
                    <a:p>
                      <a:endParaRPr lang="en-US" sz="1200" dirty="0"/>
                    </a:p>
                  </a:txBody>
                  <a:tcPr/>
                </a:tc>
                <a:extLst>
                  <a:ext uri="{0D108BD9-81ED-4DB2-BD59-A6C34878D82A}">
                    <a16:rowId xmlns:a16="http://schemas.microsoft.com/office/drawing/2014/main" val="10000"/>
                  </a:ext>
                </a:extLst>
              </a:tr>
              <a:tr h="457288">
                <a:tc>
                  <a:txBody>
                    <a:bodyPr/>
                    <a:lstStyle/>
                    <a:p>
                      <a:endParaRPr lang="en-US" sz="1100" dirty="0"/>
                    </a:p>
                  </a:txBody>
                  <a:tcPr marL="91443" marR="91443" marT="45729" marB="45729"/>
                </a:tc>
                <a:tc>
                  <a:txBody>
                    <a:bodyPr/>
                    <a:lstStyle/>
                    <a:p>
                      <a:r>
                        <a:rPr lang="en-US" sz="1200" dirty="0"/>
                        <a:t>ISO 105-B02 (A1)</a:t>
                      </a:r>
                    </a:p>
                  </a:txBody>
                  <a:tcPr marL="91443" marR="91443" marT="45729" marB="45729"/>
                </a:tc>
                <a:tc>
                  <a:txBody>
                    <a:bodyPr/>
                    <a:lstStyle/>
                    <a:p>
                      <a:r>
                        <a:rPr lang="en-US" sz="1200" dirty="0"/>
                        <a:t>ISO 105-B02 (A2)</a:t>
                      </a:r>
                    </a:p>
                  </a:txBody>
                  <a:tcPr marL="91443" marR="91443" marT="45729" marB="45729"/>
                </a:tc>
                <a:tc>
                  <a:txBody>
                    <a:bodyPr/>
                    <a:lstStyle/>
                    <a:p>
                      <a:r>
                        <a:rPr lang="en-US" sz="1200" dirty="0"/>
                        <a:t>ISO 105-B02 (A3)</a:t>
                      </a:r>
                    </a:p>
                  </a:txBody>
                  <a:tcPr marL="91443" marR="91443" marT="45729" marB="45729"/>
                </a:tc>
                <a:tc>
                  <a:txBody>
                    <a:bodyPr/>
                    <a:lstStyle/>
                    <a:p>
                      <a:r>
                        <a:rPr lang="en-US" sz="1200" dirty="0"/>
                        <a:t>ISO 105-B02 (B)</a:t>
                      </a:r>
                    </a:p>
                  </a:txBody>
                  <a:tcPr marL="91443" marR="91443" marT="45729" marB="45729"/>
                </a:tc>
                <a:tc>
                  <a:txBody>
                    <a:bodyPr/>
                    <a:lstStyle/>
                    <a:p>
                      <a:r>
                        <a:rPr lang="en-US" sz="1200" dirty="0"/>
                        <a:t>SAE J2412 (Light/Dark)</a:t>
                      </a:r>
                    </a:p>
                  </a:txBody>
                  <a:tcPr marL="91443" marR="91443" marT="45729" marB="45729"/>
                </a:tc>
                <a:tc>
                  <a:txBody>
                    <a:bodyPr/>
                    <a:lstStyle/>
                    <a:p>
                      <a:r>
                        <a:rPr lang="en-US" sz="1200" dirty="0"/>
                        <a:t>AATCC TM16.3 (1, Light/</a:t>
                      </a:r>
                      <a:r>
                        <a:rPr lang="en-US" sz="1200" baseline="0" dirty="0"/>
                        <a:t>Dark)</a:t>
                      </a:r>
                      <a:endParaRPr lang="en-US" sz="1200" dirty="0"/>
                    </a:p>
                  </a:txBody>
                  <a:tcPr marL="91443" marR="91443" marT="45729" marB="45729"/>
                </a:tc>
                <a:tc>
                  <a:txBody>
                    <a:bodyPr/>
                    <a:lstStyle/>
                    <a:p>
                      <a:r>
                        <a:rPr lang="en-US" sz="1200" dirty="0"/>
                        <a:t>AATCC TM16.3 (2)</a:t>
                      </a:r>
                    </a:p>
                  </a:txBody>
                  <a:tcPr marL="91443" marR="91443" marT="45729" marB="45729"/>
                </a:tc>
                <a:tc>
                  <a:txBody>
                    <a:bodyPr/>
                    <a:lstStyle/>
                    <a:p>
                      <a:r>
                        <a:rPr lang="en-US" sz="1200" dirty="0"/>
                        <a:t>AATCC TM16.3 (3)</a:t>
                      </a:r>
                    </a:p>
                  </a:txBody>
                  <a:tcPr marL="91443" marR="91443" marT="45729" marB="45729"/>
                </a:tc>
                <a:extLst>
                  <a:ext uri="{0D108BD9-81ED-4DB2-BD59-A6C34878D82A}">
                    <a16:rowId xmlns:a16="http://schemas.microsoft.com/office/drawing/2014/main" val="10001"/>
                  </a:ext>
                </a:extLst>
              </a:tr>
              <a:tr h="640203">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Black Standard Temp </a:t>
                      </a:r>
                      <a:r>
                        <a:rPr lang="en-US" sz="1200" baseline="0" dirty="0"/>
                        <a:t>(</a:t>
                      </a:r>
                      <a:r>
                        <a:rPr lang="en-US" sz="1200" dirty="0">
                          <a:latin typeface="Calibri" panose="020F0502020204030204" pitchFamily="34" charset="0"/>
                        </a:rPr>
                        <a:t>°C</a:t>
                      </a:r>
                      <a:r>
                        <a:rPr lang="en-US" sz="1200" baseline="0" dirty="0">
                          <a:latin typeface="+mn-lt"/>
                        </a:rPr>
                        <a:t>)</a:t>
                      </a:r>
                      <a:endParaRPr lang="en-US" sz="1200" dirty="0"/>
                    </a:p>
                  </a:txBody>
                  <a:tcPr marL="91443" marR="91443" marT="45729" marB="45729"/>
                </a:tc>
                <a:tc>
                  <a:txBody>
                    <a:bodyPr/>
                    <a:lstStyle/>
                    <a:p>
                      <a:r>
                        <a:rPr lang="en-US" sz="1400" dirty="0"/>
                        <a:t>47</a:t>
                      </a:r>
                    </a:p>
                  </a:txBody>
                  <a:tcPr marL="91443" marR="91443" marT="45729" marB="45729"/>
                </a:tc>
                <a:tc>
                  <a:txBody>
                    <a:bodyPr/>
                    <a:lstStyle/>
                    <a:p>
                      <a:r>
                        <a:rPr lang="en-US" sz="1400" dirty="0"/>
                        <a:t>62</a:t>
                      </a:r>
                    </a:p>
                  </a:txBody>
                  <a:tcPr marL="91443" marR="91443" marT="45729" marB="45729"/>
                </a:tc>
                <a:tc>
                  <a:txBody>
                    <a:bodyPr/>
                    <a:lstStyle/>
                    <a:p>
                      <a:r>
                        <a:rPr lang="en-US" sz="1400" dirty="0"/>
                        <a:t>42</a:t>
                      </a:r>
                    </a:p>
                  </a:txBody>
                  <a:tcPr marL="91443" marR="91443" marT="45729" marB="45729"/>
                </a:tc>
                <a:tc>
                  <a:txBody>
                    <a:bodyPr/>
                    <a:lstStyle/>
                    <a:p>
                      <a:r>
                        <a:rPr lang="en-US" sz="1400"/>
                        <a:t>65</a:t>
                      </a:r>
                      <a:endParaRPr lang="en-US" sz="1400" dirty="0"/>
                    </a:p>
                  </a:txBody>
                  <a:tcPr marL="91443" marR="91443" marT="45729" marB="45729"/>
                </a:tc>
                <a:tc>
                  <a:txBody>
                    <a:bodyPr/>
                    <a:lstStyle/>
                    <a:p>
                      <a:r>
                        <a:rPr lang="en-US" sz="1400" dirty="0"/>
                        <a:t>_</a:t>
                      </a:r>
                    </a:p>
                  </a:txBody>
                  <a:tcPr marL="91443" marR="91443" marT="45729" marB="45729"/>
                </a:tc>
                <a:tc>
                  <a:txBody>
                    <a:bodyPr/>
                    <a:lstStyle/>
                    <a:p>
                      <a:r>
                        <a:rPr lang="en-US" sz="1400" dirty="0"/>
                        <a:t>70</a:t>
                      </a:r>
                    </a:p>
                  </a:txBody>
                  <a:tcPr marL="91443" marR="91443" marT="45729" marB="45729"/>
                </a:tc>
                <a:tc>
                  <a:txBody>
                    <a:bodyPr/>
                    <a:lstStyle/>
                    <a:p>
                      <a:r>
                        <a:rPr lang="en-US" sz="1400" dirty="0"/>
                        <a:t>60</a:t>
                      </a:r>
                    </a:p>
                  </a:txBody>
                  <a:tcPr marL="91443" marR="91443" marT="45729" marB="45729"/>
                </a:tc>
                <a:tc>
                  <a:txBody>
                    <a:bodyPr/>
                    <a:lstStyle/>
                    <a:p>
                      <a:r>
                        <a:rPr lang="en-US" sz="1400" dirty="0"/>
                        <a:t>_</a:t>
                      </a:r>
                    </a:p>
                  </a:txBody>
                  <a:tcPr marL="91443" marR="91443" marT="45729" marB="45729"/>
                </a:tc>
                <a:extLst>
                  <a:ext uri="{0D108BD9-81ED-4DB2-BD59-A6C34878D82A}">
                    <a16:rowId xmlns:a16="http://schemas.microsoft.com/office/drawing/2014/main" val="10002"/>
                  </a:ext>
                </a:extLst>
              </a:tr>
              <a:tr h="457288">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Black Panel</a:t>
                      </a:r>
                      <a:r>
                        <a:rPr lang="en-US" sz="1200" baseline="0" dirty="0"/>
                        <a:t> Temp (</a:t>
                      </a:r>
                      <a:r>
                        <a:rPr lang="en-US" sz="1200" dirty="0">
                          <a:latin typeface="Calibri" panose="020F0502020204030204" pitchFamily="34" charset="0"/>
                        </a:rPr>
                        <a:t>°C</a:t>
                      </a:r>
                      <a:r>
                        <a:rPr lang="en-US" sz="1200" baseline="0" dirty="0">
                          <a:latin typeface="+mn-lt"/>
                        </a:rPr>
                        <a:t>)</a:t>
                      </a:r>
                      <a:endParaRPr lang="en-US" sz="1200" dirty="0"/>
                    </a:p>
                  </a:txBody>
                  <a:tcPr marL="91443" marR="91443" marT="45729" marB="45729"/>
                </a:tc>
                <a:tc>
                  <a:txBody>
                    <a:bodyPr/>
                    <a:lstStyle/>
                    <a:p>
                      <a:r>
                        <a:rPr lang="en-US" sz="1400" dirty="0"/>
                        <a:t>45</a:t>
                      </a:r>
                    </a:p>
                  </a:txBody>
                  <a:tcPr marL="91443" marR="91443" marT="45729" marB="45729"/>
                </a:tc>
                <a:tc>
                  <a:txBody>
                    <a:bodyPr/>
                    <a:lstStyle/>
                    <a:p>
                      <a:r>
                        <a:rPr lang="en-US" sz="1400" dirty="0"/>
                        <a:t>60</a:t>
                      </a:r>
                    </a:p>
                  </a:txBody>
                  <a:tcPr marL="91443" marR="91443" marT="45729" marB="45729"/>
                </a:tc>
                <a:tc>
                  <a:txBody>
                    <a:bodyPr/>
                    <a:lstStyle/>
                    <a:p>
                      <a:r>
                        <a:rPr lang="en-US" sz="1400" dirty="0"/>
                        <a:t>40</a:t>
                      </a:r>
                    </a:p>
                  </a:txBody>
                  <a:tcPr marL="91443" marR="91443" marT="45729" marB="45729"/>
                </a:tc>
                <a:tc>
                  <a:txBody>
                    <a:bodyPr/>
                    <a:lstStyle/>
                    <a:p>
                      <a:r>
                        <a:rPr lang="en-US" sz="1400" dirty="0"/>
                        <a:t>63</a:t>
                      </a:r>
                    </a:p>
                  </a:txBody>
                  <a:tcPr marL="91443" marR="91443" marT="45729" marB="4572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400" dirty="0"/>
                        <a:t>70/38</a:t>
                      </a:r>
                    </a:p>
                  </a:txBody>
                  <a:tcPr marL="91443" marR="91443" marT="45729" marB="45729"/>
                </a:tc>
                <a:tc>
                  <a:txBody>
                    <a:bodyPr/>
                    <a:lstStyle/>
                    <a:p>
                      <a:r>
                        <a:rPr lang="en-US" sz="1400" dirty="0"/>
                        <a:t>_</a:t>
                      </a:r>
                    </a:p>
                  </a:txBody>
                  <a:tcPr marL="91443" marR="91443" marT="45729" marB="45729"/>
                </a:tc>
                <a:tc>
                  <a:txBody>
                    <a:bodyPr/>
                    <a:lstStyle/>
                    <a:p>
                      <a:r>
                        <a:rPr lang="en-US" sz="1400" dirty="0"/>
                        <a:t>_</a:t>
                      </a:r>
                    </a:p>
                  </a:txBody>
                  <a:tcPr marL="91443" marR="91443" marT="45729" marB="45729"/>
                </a:tc>
                <a:tc>
                  <a:txBody>
                    <a:bodyPr/>
                    <a:lstStyle/>
                    <a:p>
                      <a:r>
                        <a:rPr lang="en-US" sz="1400" dirty="0"/>
                        <a:t>63</a:t>
                      </a:r>
                    </a:p>
                  </a:txBody>
                  <a:tcPr marL="91443" marR="91443" marT="45729" marB="45729"/>
                </a:tc>
                <a:extLst>
                  <a:ext uri="{0D108BD9-81ED-4DB2-BD59-A6C34878D82A}">
                    <a16:rowId xmlns:a16="http://schemas.microsoft.com/office/drawing/2014/main" val="10003"/>
                  </a:ext>
                </a:extLst>
              </a:tr>
              <a:tr h="457288">
                <a:tc>
                  <a:txBody>
                    <a:bodyPr/>
                    <a:lstStyle/>
                    <a:p>
                      <a:r>
                        <a:rPr lang="en-US" sz="1200" dirty="0"/>
                        <a:t>Humidity (%)</a:t>
                      </a:r>
                    </a:p>
                  </a:txBody>
                  <a:tcPr marL="91443" marR="91443" marT="45729" marB="45729"/>
                </a:tc>
                <a:tc>
                  <a:txBody>
                    <a:bodyPr/>
                    <a:lstStyle/>
                    <a:p>
                      <a:r>
                        <a:rPr lang="en-US" sz="1400" dirty="0"/>
                        <a:t>~40 (EH)</a:t>
                      </a:r>
                    </a:p>
                  </a:txBody>
                  <a:tcPr marL="91443" marR="91443" marT="45729" marB="45729"/>
                </a:tc>
                <a:tc>
                  <a:txBody>
                    <a:bodyPr/>
                    <a:lstStyle/>
                    <a:p>
                      <a:r>
                        <a:rPr lang="en-US" sz="1400" dirty="0"/>
                        <a:t>&lt;15 (EH)</a:t>
                      </a:r>
                    </a:p>
                  </a:txBody>
                  <a:tcPr marL="91443" marR="91443" marT="45729" marB="45729"/>
                </a:tc>
                <a:tc>
                  <a:txBody>
                    <a:bodyPr/>
                    <a:lstStyle/>
                    <a:p>
                      <a:r>
                        <a:rPr lang="en-US" sz="1400" dirty="0"/>
                        <a:t>~85 (EH)</a:t>
                      </a:r>
                    </a:p>
                  </a:txBody>
                  <a:tcPr marL="91443" marR="91443" marT="45729" marB="45729"/>
                </a:tc>
                <a:tc>
                  <a:txBody>
                    <a:bodyPr/>
                    <a:lstStyle/>
                    <a:p>
                      <a:r>
                        <a:rPr lang="en-US" sz="1400" dirty="0"/>
                        <a:t>30 (RH)</a:t>
                      </a:r>
                    </a:p>
                  </a:txBody>
                  <a:tcPr marL="91443" marR="91443" marT="45729" marB="45729"/>
                </a:tc>
                <a:tc>
                  <a:txBody>
                    <a:bodyPr/>
                    <a:lstStyle/>
                    <a:p>
                      <a:r>
                        <a:rPr lang="en-US" sz="1400" dirty="0"/>
                        <a:t>50/95 (RH)</a:t>
                      </a:r>
                    </a:p>
                  </a:txBody>
                  <a:tcPr marL="91443" marR="91443" marT="45729" marB="45729"/>
                </a:tc>
                <a:tc>
                  <a:txBody>
                    <a:bodyPr/>
                    <a:lstStyle/>
                    <a:p>
                      <a:r>
                        <a:rPr lang="en-US" sz="1400" dirty="0"/>
                        <a:t>35/90 (RH)</a:t>
                      </a:r>
                    </a:p>
                  </a:txBody>
                  <a:tcPr marL="91443" marR="91443" marT="45729" marB="45729"/>
                </a:tc>
                <a:tc>
                  <a:txBody>
                    <a:bodyPr/>
                    <a:lstStyle/>
                    <a:p>
                      <a:r>
                        <a:rPr lang="en-US" sz="1400" dirty="0"/>
                        <a:t>30 (RH)</a:t>
                      </a:r>
                    </a:p>
                  </a:txBody>
                  <a:tcPr marL="91443" marR="91443" marT="45729" marB="45729"/>
                </a:tc>
                <a:tc>
                  <a:txBody>
                    <a:bodyPr/>
                    <a:lstStyle/>
                    <a:p>
                      <a:r>
                        <a:rPr lang="en-US" sz="1400" dirty="0"/>
                        <a:t>30 (RH)</a:t>
                      </a:r>
                    </a:p>
                  </a:txBody>
                  <a:tcPr marL="91443" marR="91443" marT="45729" marB="45729"/>
                </a:tc>
                <a:extLst>
                  <a:ext uri="{0D108BD9-81ED-4DB2-BD59-A6C34878D82A}">
                    <a16:rowId xmlns:a16="http://schemas.microsoft.com/office/drawing/2014/main" val="10004"/>
                  </a:ext>
                </a:extLst>
              </a:tr>
              <a:tr h="457288">
                <a:tc>
                  <a:txBody>
                    <a:bodyPr/>
                    <a:lstStyle/>
                    <a:p>
                      <a:r>
                        <a:rPr lang="en-US" sz="1200" dirty="0"/>
                        <a:t>Duration (h)</a:t>
                      </a:r>
                    </a:p>
                  </a:txBody>
                  <a:tcPr marL="91443" marR="91443" marT="45729" marB="45729"/>
                </a:tc>
                <a:tc>
                  <a:txBody>
                    <a:bodyPr/>
                    <a:lstStyle/>
                    <a:p>
                      <a:r>
                        <a:rPr lang="en-US" sz="1400" dirty="0"/>
                        <a:t>_</a:t>
                      </a:r>
                    </a:p>
                  </a:txBody>
                  <a:tcPr marL="91443" marR="91443" marT="45729" marB="45729"/>
                </a:tc>
                <a:tc>
                  <a:txBody>
                    <a:bodyPr/>
                    <a:lstStyle/>
                    <a:p>
                      <a:r>
                        <a:rPr lang="en-US" sz="1400" dirty="0"/>
                        <a:t>_</a:t>
                      </a:r>
                    </a:p>
                  </a:txBody>
                  <a:tcPr marL="91443" marR="91443" marT="45729" marB="45729"/>
                </a:tc>
                <a:tc>
                  <a:txBody>
                    <a:bodyPr/>
                    <a:lstStyle/>
                    <a:p>
                      <a:r>
                        <a:rPr lang="en-US" sz="1400" dirty="0"/>
                        <a:t>_</a:t>
                      </a:r>
                    </a:p>
                  </a:txBody>
                  <a:tcPr marL="91443" marR="91443" marT="45729" marB="45729"/>
                </a:tc>
                <a:tc>
                  <a:txBody>
                    <a:bodyPr/>
                    <a:lstStyle/>
                    <a:p>
                      <a:r>
                        <a:rPr lang="en-US" sz="1400" dirty="0"/>
                        <a:t>_</a:t>
                      </a:r>
                    </a:p>
                  </a:txBody>
                  <a:tcPr marL="91443" marR="91443" marT="45729" marB="45729"/>
                </a:tc>
                <a:tc>
                  <a:txBody>
                    <a:bodyPr/>
                    <a:lstStyle/>
                    <a:p>
                      <a:r>
                        <a:rPr lang="en-US" sz="1400" dirty="0"/>
                        <a:t>3.8/1</a:t>
                      </a:r>
                    </a:p>
                  </a:txBody>
                  <a:tcPr marL="91443" marR="91443" marT="45729" marB="45729"/>
                </a:tc>
                <a:tc>
                  <a:txBody>
                    <a:bodyPr/>
                    <a:lstStyle/>
                    <a:p>
                      <a:r>
                        <a:rPr lang="en-US" sz="1400" dirty="0"/>
                        <a:t>3.8/1</a:t>
                      </a:r>
                    </a:p>
                  </a:txBody>
                  <a:tcPr marL="91443" marR="91443" marT="45729" marB="45729"/>
                </a:tc>
                <a:tc>
                  <a:txBody>
                    <a:bodyPr/>
                    <a:lstStyle/>
                    <a:p>
                      <a:r>
                        <a:rPr lang="en-US" sz="1400" dirty="0"/>
                        <a:t>_</a:t>
                      </a:r>
                    </a:p>
                  </a:txBody>
                  <a:tcPr marL="91443" marR="91443" marT="45729" marB="45729"/>
                </a:tc>
                <a:tc>
                  <a:txBody>
                    <a:bodyPr/>
                    <a:lstStyle/>
                    <a:p>
                      <a:r>
                        <a:rPr lang="en-US" sz="1400" dirty="0"/>
                        <a:t>_</a:t>
                      </a:r>
                    </a:p>
                  </a:txBody>
                  <a:tcPr marL="91443" marR="91443" marT="45729" marB="45729"/>
                </a:tc>
                <a:extLst>
                  <a:ext uri="{0D108BD9-81ED-4DB2-BD59-A6C34878D82A}">
                    <a16:rowId xmlns:a16="http://schemas.microsoft.com/office/drawing/2014/main" val="10005"/>
                  </a:ext>
                </a:extLst>
              </a:tr>
              <a:tr h="457288">
                <a:tc>
                  <a:txBody>
                    <a:bodyPr/>
                    <a:lstStyle/>
                    <a:p>
                      <a:r>
                        <a:rPr lang="en-US" sz="1200" dirty="0"/>
                        <a:t>Irradiance</a:t>
                      </a:r>
                    </a:p>
                    <a:p>
                      <a:r>
                        <a:rPr lang="en-US" sz="1200" dirty="0"/>
                        <a:t>(</a:t>
                      </a:r>
                      <a:r>
                        <a:rPr lang="en-US" sz="1200" baseline="0" dirty="0"/>
                        <a:t>W/m</a:t>
                      </a:r>
                      <a:r>
                        <a:rPr lang="en-US" sz="1200" baseline="30000" dirty="0"/>
                        <a:t>2</a:t>
                      </a:r>
                      <a:r>
                        <a:rPr lang="en-US" sz="1200" baseline="0" dirty="0"/>
                        <a:t>/nm)</a:t>
                      </a:r>
                      <a:endParaRPr lang="en-US" sz="1200" dirty="0"/>
                    </a:p>
                  </a:txBody>
                  <a:tcPr marL="91443" marR="91443" marT="45729" marB="45729"/>
                </a:tc>
                <a:tc>
                  <a:txBody>
                    <a:bodyPr/>
                    <a:lstStyle/>
                    <a:p>
                      <a:pPr algn="l"/>
                      <a:r>
                        <a:rPr lang="en-US" sz="1200" dirty="0"/>
                        <a:t>1.10</a:t>
                      </a:r>
                      <a:r>
                        <a:rPr lang="en-US" sz="1200" baseline="0" dirty="0"/>
                        <a:t> @420 nm</a:t>
                      </a:r>
                      <a:endParaRPr lang="en-US" sz="1200" dirty="0"/>
                    </a:p>
                  </a:txBody>
                  <a:tcPr marL="91443" marR="91443" marT="45729" marB="45729"/>
                </a:tc>
                <a:tc>
                  <a:txBody>
                    <a:bodyPr/>
                    <a:lstStyle/>
                    <a:p>
                      <a:pPr algn="l"/>
                      <a:r>
                        <a:rPr lang="en-US" sz="1200" dirty="0"/>
                        <a:t>1.10</a:t>
                      </a:r>
                      <a:r>
                        <a:rPr lang="en-US" sz="1200" baseline="0" dirty="0"/>
                        <a:t> @420 nm</a:t>
                      </a:r>
                      <a:endParaRPr lang="en-US" sz="1200" dirty="0"/>
                    </a:p>
                  </a:txBody>
                  <a:tcPr marL="91443" marR="91443" marT="45729" marB="45729"/>
                </a:tc>
                <a:tc>
                  <a:txBody>
                    <a:bodyPr/>
                    <a:lstStyle/>
                    <a:p>
                      <a:pPr algn="l"/>
                      <a:r>
                        <a:rPr lang="en-US" sz="1200" dirty="0"/>
                        <a:t>1.10</a:t>
                      </a:r>
                      <a:r>
                        <a:rPr lang="en-US" sz="1200" baseline="0" dirty="0"/>
                        <a:t> @420 nm</a:t>
                      </a:r>
                      <a:endParaRPr lang="en-US" sz="1200" dirty="0"/>
                    </a:p>
                  </a:txBody>
                  <a:tcPr marL="91443" marR="91443" marT="45729" marB="45729"/>
                </a:tc>
                <a:tc>
                  <a:txBody>
                    <a:bodyPr/>
                    <a:lstStyle/>
                    <a:p>
                      <a:pPr algn="l"/>
                      <a:r>
                        <a:rPr lang="en-US" sz="1200" dirty="0"/>
                        <a:t>1.10</a:t>
                      </a:r>
                      <a:r>
                        <a:rPr lang="en-US" sz="1200" baseline="0" dirty="0"/>
                        <a:t> @420 nm</a:t>
                      </a:r>
                      <a:endParaRPr lang="en-US" sz="1200" dirty="0"/>
                    </a:p>
                  </a:txBody>
                  <a:tcPr marL="91443" marR="91443" marT="45729" marB="4572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0.55</a:t>
                      </a:r>
                      <a:r>
                        <a:rPr lang="en-US" sz="1200" baseline="0" dirty="0"/>
                        <a:t> @340 nm</a:t>
                      </a:r>
                      <a:endParaRPr lang="en-US" sz="1200" dirty="0"/>
                    </a:p>
                  </a:txBody>
                  <a:tcPr marL="91443" marR="91443" marT="45729" marB="45729"/>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t>1.10</a:t>
                      </a:r>
                      <a:r>
                        <a:rPr lang="en-US" sz="1200" baseline="0" dirty="0"/>
                        <a:t> @420 nm</a:t>
                      </a:r>
                      <a:endParaRPr lang="en-US" sz="1200" dirty="0"/>
                    </a:p>
                  </a:txBody>
                  <a:tcPr marL="91443" marR="91443" marT="45729" marB="45729"/>
                </a:tc>
                <a:tc>
                  <a:txBody>
                    <a:bodyPr/>
                    <a:lstStyle/>
                    <a:p>
                      <a:pPr algn="l"/>
                      <a:r>
                        <a:rPr lang="en-US" sz="1200" dirty="0"/>
                        <a:t>1.25</a:t>
                      </a:r>
                      <a:r>
                        <a:rPr lang="en-US" sz="1200" baseline="0" dirty="0"/>
                        <a:t> @420 nm</a:t>
                      </a:r>
                      <a:endParaRPr lang="en-US" sz="1200" dirty="0"/>
                    </a:p>
                  </a:txBody>
                  <a:tcPr marL="91443" marR="91443" marT="45729" marB="45729"/>
                </a:tc>
                <a:tc>
                  <a:txBody>
                    <a:bodyPr/>
                    <a:lstStyle/>
                    <a:p>
                      <a:pPr algn="l"/>
                      <a:r>
                        <a:rPr lang="en-US" sz="1200" dirty="0"/>
                        <a:t>1.10</a:t>
                      </a:r>
                      <a:r>
                        <a:rPr lang="en-US" sz="1200" baseline="0" dirty="0"/>
                        <a:t> @420 nm</a:t>
                      </a:r>
                      <a:endParaRPr lang="en-US" sz="1200" dirty="0"/>
                    </a:p>
                  </a:txBody>
                  <a:tcPr marL="91443" marR="91443" marT="45729" marB="45729"/>
                </a:tc>
                <a:extLst>
                  <a:ext uri="{0D108BD9-81ED-4DB2-BD59-A6C34878D82A}">
                    <a16:rowId xmlns:a16="http://schemas.microsoft.com/office/drawing/2014/main" val="10006"/>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Ideal Exposure</a:t>
            </a:r>
          </a:p>
        </p:txBody>
      </p:sp>
      <p:sp>
        <p:nvSpPr>
          <p:cNvPr id="40963" name="Rectangle 3"/>
          <p:cNvSpPr>
            <a:spLocks noGrp="1" noChangeArrowheads="1"/>
          </p:cNvSpPr>
          <p:nvPr>
            <p:ph idx="1"/>
          </p:nvPr>
        </p:nvSpPr>
        <p:spPr/>
        <p:txBody>
          <a:bodyPr/>
          <a:lstStyle/>
          <a:p>
            <a:r>
              <a:rPr lang="en-US" altLang="en-US"/>
              <a:t>Exact match to end-use conditions</a:t>
            </a:r>
          </a:p>
          <a:p>
            <a:r>
              <a:rPr lang="en-US" altLang="en-US"/>
              <a:t>Does not alter degradation mechanisms (results correlate with end-use)</a:t>
            </a:r>
          </a:p>
          <a:p>
            <a:r>
              <a:rPr lang="en-US" altLang="en-US"/>
              <a:t>Repeatable and reproducible</a:t>
            </a:r>
          </a:p>
          <a:p>
            <a:r>
              <a:rPr lang="en-US" altLang="en-US"/>
              <a:t>Independent control over all conditions</a:t>
            </a:r>
          </a:p>
          <a:p>
            <a:r>
              <a:rPr lang="en-US" altLang="en-US"/>
              <a:t>Quick</a:t>
            </a: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dirty="0">
                <a:latin typeface="Arial" panose="020B0604020202020204" pitchFamily="34" charset="0"/>
                <a:cs typeface="Arial" panose="020B0604020202020204" pitchFamily="34" charset="0"/>
              </a:rPr>
              <a:t>Real Exposure</a:t>
            </a:r>
          </a:p>
        </p:txBody>
      </p:sp>
      <p:sp>
        <p:nvSpPr>
          <p:cNvPr id="2" name="Footer Placeholder 1"/>
          <p:cNvSpPr>
            <a:spLocks noGrp="1"/>
          </p:cNvSpPr>
          <p:nvPr>
            <p:ph type="ftr" sz="quarter" idx="11"/>
          </p:nvPr>
        </p:nvSpPr>
        <p:spPr/>
        <p:txBody>
          <a:bodyPr/>
          <a:lstStyle/>
          <a:p>
            <a:pPr>
              <a:defRPr/>
            </a:pPr>
            <a:r>
              <a:rPr lang="en-US" altLang="en-US"/>
              <a:t>AATCC TM16.3</a:t>
            </a:r>
          </a:p>
        </p:txBody>
      </p:sp>
      <p:sp>
        <p:nvSpPr>
          <p:cNvPr id="5" name="Rectangle 4"/>
          <p:cNvSpPr/>
          <p:nvPr/>
        </p:nvSpPr>
        <p:spPr>
          <a:xfrm>
            <a:off x="533400" y="1752600"/>
            <a:ext cx="4572000" cy="3847079"/>
          </a:xfrm>
          <a:prstGeom prst="rect">
            <a:avLst/>
          </a:prstGeom>
          <a:solidFill>
            <a:schemeClr val="bg1"/>
          </a:solidFill>
          <a:effectLst>
            <a:outerShdw blurRad="127000" dist="127000" dir="2700000" algn="tl" rotWithShape="0">
              <a:prstClr val="black">
                <a:alpha val="40000"/>
              </a:prstClr>
            </a:outerShdw>
          </a:effectLst>
        </p:spPr>
        <p:txBody>
          <a:bodyPr>
            <a:spAutoFit/>
          </a:bodyPr>
          <a:lstStyle/>
          <a:p>
            <a:pPr>
              <a:lnSpc>
                <a:spcPct val="107000"/>
              </a:lnSpc>
              <a:spcBef>
                <a:spcPts val="0"/>
              </a:spcBef>
              <a:spcAft>
                <a:spcPts val="0"/>
              </a:spcAft>
              <a:defRPr/>
            </a:pPr>
            <a:r>
              <a:rPr lang="en-US" sz="1200" b="1" dirty="0">
                <a:latin typeface="SwitzerlandCondensed-Bold"/>
                <a:ea typeface="SimSun" panose="02010600030101010101" pitchFamily="2" charset="-122"/>
                <a:cs typeface="SwitzerlandCondensed-Bold"/>
              </a:rPr>
              <a:t>5. Uses and Limitation</a:t>
            </a:r>
            <a:endParaRPr lang="en-US" sz="1200" dirty="0">
              <a:latin typeface="Calibri" panose="020F0502020204030204" pitchFamily="34" charset="0"/>
              <a:ea typeface="SimSun" panose="02010600030101010101" pitchFamily="2" charset="-122"/>
              <a:cs typeface="Times New Roman" panose="02020603050405020304" pitchFamily="18" charset="0"/>
            </a:endParaRPr>
          </a:p>
          <a:p>
            <a:pPr>
              <a:lnSpc>
                <a:spcPct val="107000"/>
              </a:lnSpc>
              <a:spcBef>
                <a:spcPts val="0"/>
              </a:spcBef>
              <a:spcAft>
                <a:spcPts val="0"/>
              </a:spcAft>
              <a:defRPr/>
            </a:pPr>
            <a:r>
              <a:rPr lang="en-US" sz="1200" dirty="0">
                <a:latin typeface="TimesNewRoman"/>
                <a:ea typeface="SimSun" panose="02010600030101010101" pitchFamily="2" charset="-122"/>
                <a:cs typeface="TimesNewRoman"/>
              </a:rPr>
              <a:t>5.1 Not all materials are affected equally by the same light source and environment. </a:t>
            </a:r>
            <a:r>
              <a:rPr lang="en-US" sz="1200" dirty="0">
                <a:highlight>
                  <a:srgbClr val="FFFF00"/>
                </a:highlight>
                <a:latin typeface="TimesNewRoman"/>
                <a:ea typeface="SimSun" panose="02010600030101010101" pitchFamily="2" charset="-122"/>
                <a:cs typeface="TimesNewRoman"/>
              </a:rPr>
              <a:t>Results obtained by the use of any one test option may not be representative of those of any other test optio</a:t>
            </a:r>
            <a:r>
              <a:rPr lang="en-US" sz="1200" dirty="0">
                <a:latin typeface="TimesNewRoman"/>
                <a:ea typeface="SimSun" panose="02010600030101010101" pitchFamily="2" charset="-122"/>
                <a:cs typeface="TimesNewRoman"/>
              </a:rPr>
              <a:t>n or any end-use application unless a mathematical correlation for a given material and/or a given application has been established.  Enclosed Carbon-Arc, Xenon-Arc and Daylight have been extensively used in the trade for acceptance testing of textile materials. </a:t>
            </a:r>
            <a:r>
              <a:rPr lang="en-US" sz="1200" dirty="0">
                <a:highlight>
                  <a:srgbClr val="FFFF00"/>
                </a:highlight>
                <a:latin typeface="TimesNewRoman"/>
                <a:ea typeface="SimSun" panose="02010600030101010101" pitchFamily="2" charset="-122"/>
                <a:cs typeface="TimesNewRoman"/>
              </a:rPr>
              <a:t>There may be a distinct difference in spectral power distribution, air temperature and humidity sensor locations, and test chamber size between test equipment supplied by different manufacturers that can result in differences in reported test results.</a:t>
            </a:r>
            <a:r>
              <a:rPr lang="en-US" sz="1200" dirty="0">
                <a:latin typeface="TimesNewRoman"/>
                <a:ea typeface="SimSun" panose="02010600030101010101" pitchFamily="2" charset="-122"/>
                <a:cs typeface="TimesNewRoman"/>
              </a:rPr>
              <a:t> Consequently, data obtained from equipment supplied by the different manufacturers, different test chamber size, or different light source and filter combinations cannot be used interchangeably, unless a mathematical correlation has been established. No correlations among differently constructed test apparatus are known to AATCC Committee RA50.</a:t>
            </a:r>
            <a:endParaRPr lang="en-US" sz="1200" dirty="0">
              <a:latin typeface="Calibri" panose="020F0502020204030204" pitchFamily="34" charset="0"/>
              <a:ea typeface="SimSun" panose="02010600030101010101" pitchFamily="2" charset="-122"/>
              <a:cs typeface="Times New Roman" panose="02020603050405020304" pitchFamily="18" charset="0"/>
            </a:endParaRPr>
          </a:p>
        </p:txBody>
      </p:sp>
      <p:sp>
        <p:nvSpPr>
          <p:cNvPr id="6" name="Rectangle 5"/>
          <p:cNvSpPr/>
          <p:nvPr/>
        </p:nvSpPr>
        <p:spPr>
          <a:xfrm>
            <a:off x="4267200" y="5340687"/>
            <a:ext cx="4572000" cy="1015663"/>
          </a:xfrm>
          <a:prstGeom prst="rect">
            <a:avLst/>
          </a:prstGeom>
          <a:solidFill>
            <a:schemeClr val="bg1"/>
          </a:solidFill>
          <a:effectLst>
            <a:outerShdw blurRad="127000" dist="127000" dir="2700000" algn="tl" rotWithShape="0">
              <a:prstClr val="black">
                <a:alpha val="40000"/>
              </a:prstClr>
            </a:outerShdw>
          </a:effectLst>
        </p:spPr>
        <p:txBody>
          <a:bodyPr>
            <a:spAutoFit/>
          </a:bodyPr>
          <a:lstStyle/>
          <a:p>
            <a:pPr>
              <a:defRPr/>
            </a:pPr>
            <a:r>
              <a:rPr lang="en-US" sz="1200" dirty="0"/>
              <a:t>5.4 When using this test method, </a:t>
            </a:r>
            <a:r>
              <a:rPr lang="en-US" sz="1200" dirty="0">
                <a:highlight>
                  <a:srgbClr val="FFFF00"/>
                </a:highlight>
                <a:latin typeface="TimesNewRoman"/>
                <a:ea typeface="SimSun" panose="02010600030101010101" pitchFamily="2" charset="-122"/>
                <a:cs typeface="TimesNewRoman"/>
              </a:rPr>
              <a:t>use a standard of comparison which has a known change in lightfastness after a specific exposure</a:t>
            </a:r>
            <a:r>
              <a:rPr lang="en-US" sz="1200" dirty="0"/>
              <a:t> for comparison to the material to be tested. AATCC Blue Wool Lightfastness Standards have been used extensively for this purpose.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a:latin typeface="Arial" panose="020B0604020202020204" pitchFamily="34" charset="0"/>
                <a:cs typeface="Arial" panose="020B0604020202020204" pitchFamily="34" charset="0"/>
              </a:rPr>
              <a:t>History</a:t>
            </a:r>
          </a:p>
        </p:txBody>
      </p:sp>
      <p:sp>
        <p:nvSpPr>
          <p:cNvPr id="45059" name="Content Placeholder 2"/>
          <p:cNvSpPr>
            <a:spLocks noGrp="1"/>
          </p:cNvSpPr>
          <p:nvPr>
            <p:ph idx="1"/>
          </p:nvPr>
        </p:nvSpPr>
        <p:spPr/>
        <p:txBody>
          <a:bodyPr/>
          <a:lstStyle/>
          <a:p>
            <a:pPr eaLnBrk="1" hangingPunct="1"/>
            <a:r>
              <a:rPr lang="en-US" altLang="en-US" sz="2800">
                <a:latin typeface="Arial" panose="020B0604020202020204" pitchFamily="34" charset="0"/>
                <a:cs typeface="Arial" panose="020B0604020202020204" pitchFamily="34" charset="0"/>
              </a:rPr>
              <a:t>1921: AATCC founded, immediately began studying lightfastness</a:t>
            </a:r>
          </a:p>
          <a:p>
            <a:pPr eaLnBrk="1" hangingPunct="1"/>
            <a:endParaRPr lang="en-US" altLang="en-US" sz="2800">
              <a:latin typeface="Arial" panose="020B0604020202020204" pitchFamily="34" charset="0"/>
              <a:cs typeface="Arial" panose="020B0604020202020204" pitchFamily="34" charset="0"/>
            </a:endParaRPr>
          </a:p>
          <a:p>
            <a:pPr eaLnBrk="1" hangingPunct="1"/>
            <a:r>
              <a:rPr lang="en-US" altLang="en-US" sz="2800">
                <a:latin typeface="Arial" panose="020B0604020202020204" pitchFamily="34" charset="0"/>
                <a:cs typeface="Arial" panose="020B0604020202020204" pitchFamily="34" charset="0"/>
              </a:rPr>
              <a:t>1930: First lightfastness method published, using natural sunlight </a:t>
            </a:r>
          </a:p>
          <a:p>
            <a:pPr eaLnBrk="1" hangingPunct="1"/>
            <a:endParaRPr lang="en-US" altLang="en-US" sz="2800">
              <a:latin typeface="Arial" panose="020B0604020202020204" pitchFamily="34" charset="0"/>
              <a:cs typeface="Arial" panose="020B0604020202020204" pitchFamily="34" charset="0"/>
            </a:endParaRPr>
          </a:p>
          <a:p>
            <a:pPr eaLnBrk="1" hangingPunct="1"/>
            <a:r>
              <a:rPr lang="en-US" altLang="en-US" sz="2800">
                <a:latin typeface="Arial" panose="020B0604020202020204" pitchFamily="34" charset="0"/>
                <a:cs typeface="Arial" panose="020B0604020202020204" pitchFamily="34" charset="0"/>
              </a:rPr>
              <a:t>1941: First accelerated method using artificial light</a:t>
            </a:r>
          </a:p>
          <a:p>
            <a:pPr eaLnBrk="1" hangingPunct="1"/>
            <a:endParaRPr lang="en-US" altLang="en-US" sz="280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1"/>
          </p:nvPr>
        </p:nvSpPr>
        <p:spPr/>
        <p:txBody>
          <a:bodyPr/>
          <a:lstStyle/>
          <a:p>
            <a:pPr>
              <a:defRPr/>
            </a:pPr>
            <a:r>
              <a:rPr lang="en-US" altLang="en-US"/>
              <a:t>AATCC TM16.3</a:t>
            </a:r>
          </a:p>
        </p:txBody>
      </p:sp>
    </p:spTree>
  </p:cSld>
  <p:clrMapOvr>
    <a:masterClrMapping/>
  </p:clrMapOvr>
  <p:transition/>
</p:sld>
</file>

<file path=ppt/theme/theme1.xml><?xml version="1.0" encoding="utf-8"?>
<a:theme xmlns:a="http://schemas.openxmlformats.org/drawingml/2006/main" name="AATCC Logo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AATCC Logo Footer Fabric Texture 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ATCC Theme Log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AATCC Side Ba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AATCC Theme &amp; Tag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AATCC Basic Tag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AATCC Logo Bar Head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AATCC Logo Bar &amp; Tag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AATCC Logo Footer">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AATCC Logo Footer Fabric Texture Dar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AATCC Template Layout Slides</Template>
  <TotalTime>5381</TotalTime>
  <Words>3033</Words>
  <Application>Microsoft Office PowerPoint</Application>
  <PresentationFormat>On-screen Show (4:3)</PresentationFormat>
  <Paragraphs>410</Paragraphs>
  <Slides>37</Slides>
  <Notes>37</Notes>
  <HiddenSlides>0</HiddenSlides>
  <MMClips>0</MMClips>
  <ScaleCrop>false</ScaleCrop>
  <HeadingPairs>
    <vt:vector size="8" baseType="variant">
      <vt:variant>
        <vt:lpstr>Fonts Used</vt:lpstr>
      </vt:variant>
      <vt:variant>
        <vt:i4>6</vt:i4>
      </vt:variant>
      <vt:variant>
        <vt:lpstr>Theme</vt:lpstr>
      </vt:variant>
      <vt:variant>
        <vt:i4>10</vt:i4>
      </vt:variant>
      <vt:variant>
        <vt:lpstr>Embedded OLE Servers</vt:lpstr>
      </vt:variant>
      <vt:variant>
        <vt:i4>3</vt:i4>
      </vt:variant>
      <vt:variant>
        <vt:lpstr>Slide Titles</vt:lpstr>
      </vt:variant>
      <vt:variant>
        <vt:i4>37</vt:i4>
      </vt:variant>
    </vt:vector>
  </HeadingPairs>
  <TitlesOfParts>
    <vt:vector size="56" baseType="lpstr">
      <vt:lpstr>SimSun</vt:lpstr>
      <vt:lpstr>SwitzerlandCondensed-Bold</vt:lpstr>
      <vt:lpstr>TimesNewRoman</vt:lpstr>
      <vt:lpstr>Arial</vt:lpstr>
      <vt:lpstr>Calibri</vt:lpstr>
      <vt:lpstr>Times New Roman</vt:lpstr>
      <vt:lpstr>AATCC Logo Header</vt:lpstr>
      <vt:lpstr>AATCC Theme Logo</vt:lpstr>
      <vt:lpstr>AATCC Side Bar</vt:lpstr>
      <vt:lpstr>AATCC Theme &amp; Tagline</vt:lpstr>
      <vt:lpstr>AATCC Basic Tagline</vt:lpstr>
      <vt:lpstr>AATCC Logo Bar Header</vt:lpstr>
      <vt:lpstr>AATCC Logo Bar &amp; Tagline</vt:lpstr>
      <vt:lpstr>AATCC Logo Footer</vt:lpstr>
      <vt:lpstr>AATCC Logo Footer Fabric Texture Dark</vt:lpstr>
      <vt:lpstr>AATCC Logo Footer Fabric Texture Light</vt:lpstr>
      <vt:lpstr>Photo Editor Photo</vt:lpstr>
      <vt:lpstr>Bitmap Image</vt:lpstr>
      <vt:lpstr>Clip</vt:lpstr>
      <vt:lpstr>AATCC TM16.3-2014</vt:lpstr>
      <vt:lpstr>Lightfastness</vt:lpstr>
      <vt:lpstr>Factors</vt:lpstr>
      <vt:lpstr>Lightfastness Test Methods</vt:lpstr>
      <vt:lpstr>LightfastnessTest Methods</vt:lpstr>
      <vt:lpstr>Lightfastness Test Methods</vt:lpstr>
      <vt:lpstr>Ideal Exposure</vt:lpstr>
      <vt:lpstr>Real Exposure</vt:lpstr>
      <vt:lpstr>History</vt:lpstr>
      <vt:lpstr>Outdoor Exposure</vt:lpstr>
      <vt:lpstr>Carbon-Arc Exposure</vt:lpstr>
      <vt:lpstr>Carbon-Arc Exposure</vt:lpstr>
      <vt:lpstr>Xenon-Arc Exposure</vt:lpstr>
      <vt:lpstr>Xenon-Arc Exposure</vt:lpstr>
      <vt:lpstr>Xenon-Arc Exposure</vt:lpstr>
      <vt:lpstr>Controlling Irradiance</vt:lpstr>
      <vt:lpstr>Controlling Irradiance (Distance)</vt:lpstr>
      <vt:lpstr>Controlling Irradiance (Distance)</vt:lpstr>
      <vt:lpstr>Controlling Irradiance (Distance)</vt:lpstr>
      <vt:lpstr>   Blue Wool  Lightfastness Standards</vt:lpstr>
      <vt:lpstr>AATCC Fading Unit (AFU)</vt:lpstr>
      <vt:lpstr>AATCC Blue Wool</vt:lpstr>
      <vt:lpstr>AATCC Blue Wool</vt:lpstr>
      <vt:lpstr>Black Thermometer </vt:lpstr>
      <vt:lpstr>Black Thermometer</vt:lpstr>
      <vt:lpstr>Black Thermometer</vt:lpstr>
      <vt:lpstr>Xenon Arc Chamber Interior</vt:lpstr>
      <vt:lpstr>AATCC TM16.3 Colorfastness to Light: Xenon-Arc</vt:lpstr>
      <vt:lpstr>AATCC TM16.3, Option 3</vt:lpstr>
      <vt:lpstr>AATCC TM16.3, Option 3</vt:lpstr>
      <vt:lpstr>AATCC TM16.3, Option 3</vt:lpstr>
      <vt:lpstr>AATCC TM16.3, Option 3</vt:lpstr>
      <vt:lpstr>AATCC TM16.3, Option 3</vt:lpstr>
      <vt:lpstr>AATCC TM16.3, Option 3</vt:lpstr>
      <vt:lpstr>AATCC TM16.3, Option 3</vt:lpstr>
      <vt:lpstr>AATCC TM16.3, Option 3</vt:lpstr>
      <vt:lpstr>AATCC TM16.3, Option 3</vt:lpstr>
    </vt:vector>
  </TitlesOfParts>
  <Company>AATCC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Colorfastness to Light</dc:title>
  <dc:creator>AATCC</dc:creator>
  <cp:lastModifiedBy>Diana Wyman</cp:lastModifiedBy>
  <cp:revision>165</cp:revision>
  <cp:lastPrinted>2016-10-06T12:45:41Z</cp:lastPrinted>
  <dcterms:created xsi:type="dcterms:W3CDTF">2009-07-31T17:11:46Z</dcterms:created>
  <dcterms:modified xsi:type="dcterms:W3CDTF">2017-11-29T17:01:30Z</dcterms:modified>
</cp:coreProperties>
</file>